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68" r:id="rId4"/>
  </p:sldMasterIdLst>
  <p:notesMasterIdLst>
    <p:notesMasterId r:id="rId37"/>
  </p:notesMasterIdLst>
  <p:handoutMasterIdLst>
    <p:handoutMasterId r:id="rId38"/>
  </p:handoutMasterIdLst>
  <p:sldIdLst>
    <p:sldId id="258" r:id="rId5"/>
    <p:sldId id="256" r:id="rId6"/>
    <p:sldId id="259" r:id="rId7"/>
    <p:sldId id="260" r:id="rId8"/>
    <p:sldId id="261" r:id="rId9"/>
    <p:sldId id="2147479704" r:id="rId10"/>
    <p:sldId id="272" r:id="rId11"/>
    <p:sldId id="262" r:id="rId12"/>
    <p:sldId id="285" r:id="rId13"/>
    <p:sldId id="263" r:id="rId14"/>
    <p:sldId id="284" r:id="rId15"/>
    <p:sldId id="271" r:id="rId16"/>
    <p:sldId id="275" r:id="rId17"/>
    <p:sldId id="278" r:id="rId18"/>
    <p:sldId id="274" r:id="rId19"/>
    <p:sldId id="273" r:id="rId20"/>
    <p:sldId id="265" r:id="rId21"/>
    <p:sldId id="279" r:id="rId22"/>
    <p:sldId id="280" r:id="rId23"/>
    <p:sldId id="266" r:id="rId24"/>
    <p:sldId id="267" r:id="rId25"/>
    <p:sldId id="281" r:id="rId26"/>
    <p:sldId id="282" r:id="rId27"/>
    <p:sldId id="268" r:id="rId28"/>
    <p:sldId id="269" r:id="rId29"/>
    <p:sldId id="270" r:id="rId30"/>
    <p:sldId id="283" r:id="rId31"/>
    <p:sldId id="2147483647" r:id="rId32"/>
    <p:sldId id="2134805434" r:id="rId33"/>
    <p:sldId id="264" r:id="rId34"/>
    <p:sldId id="277" r:id="rId35"/>
    <p:sldId id="276"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engantar Kursus" id="{12FEF065-B3A6-4543-940D-FBE533E61D6D}">
          <p14:sldIdLst>
            <p14:sldId id="258"/>
            <p14:sldId id="256"/>
          </p14:sldIdLst>
        </p14:section>
        <p14:section name="Sesi Utama" id="{5596754D-FF73-4CAE-B8D4-DBC593DDF241}">
          <p14:sldIdLst>
            <p14:sldId id="259"/>
            <p14:sldId id="260"/>
            <p14:sldId id="261"/>
            <p14:sldId id="2147479704"/>
            <p14:sldId id="272"/>
            <p14:sldId id="262"/>
            <p14:sldId id="285"/>
            <p14:sldId id="263"/>
            <p14:sldId id="284"/>
            <p14:sldId id="271"/>
            <p14:sldId id="275"/>
            <p14:sldId id="278"/>
            <p14:sldId id="274"/>
            <p14:sldId id="273"/>
            <p14:sldId id="265"/>
            <p14:sldId id="279"/>
            <p14:sldId id="280"/>
            <p14:sldId id="266"/>
            <p14:sldId id="267"/>
            <p14:sldId id="281"/>
            <p14:sldId id="282"/>
            <p14:sldId id="268"/>
            <p14:sldId id="269"/>
            <p14:sldId id="270"/>
            <p14:sldId id="283"/>
            <p14:sldId id="2147483647"/>
            <p14:sldId id="2134805434"/>
            <p14:sldId id="264"/>
            <p14:sldId id="277"/>
            <p14:sldId id="276"/>
          </p14:sldIdLst>
        </p14:section>
        <p14:section name="Kesimpulan" id="{80DCB41F-D5A1-425B-8073-1AED09A6F3FE}">
          <p14:sldIdLst/>
        </p14:section>
      </p14:sectionLst>
    </p:ext>
    <p:ext uri="{EFAFB233-063F-42B5-8137-9DF3F51BA10A}">
      <p15:sldGuideLst xmlns:p15="http://schemas.microsoft.com/office/powerpoint/2012/main">
        <p15:guide id="1" pos="4224" userDrawn="1">
          <p15:clr>
            <a:srgbClr val="A4A3A4"/>
          </p15:clr>
        </p15:guide>
        <p15:guide id="2" orient="horz" pos="2160">
          <p15:clr>
            <a:srgbClr val="A4A3A4"/>
          </p15:clr>
        </p15:guide>
        <p15:guide id="3" pos="584" userDrawn="1">
          <p15:clr>
            <a:srgbClr val="A4A3A4"/>
          </p15:clr>
        </p15:guide>
        <p15:guide id="5" pos="29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F"/>
    <a:srgbClr val="F4F3F5"/>
    <a:srgbClr val="E7E6E1"/>
    <a:srgbClr val="F0F0F0"/>
    <a:srgbClr val="743A1E"/>
    <a:srgbClr val="F7F6F7"/>
    <a:srgbClr val="275272"/>
    <a:srgbClr val="F1F0F2"/>
    <a:srgbClr val="F2F2F2"/>
    <a:srgbClr val="F2F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AF92D-20DE-4365-A6B3-8F91894A9731}" v="3" dt="2025-02-14T21:31:5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346" autoAdjust="0"/>
    <p:restoredTop sz="94660"/>
  </p:normalViewPr>
  <p:slideViewPr>
    <p:cSldViewPr snapToGrid="0">
      <p:cViewPr>
        <p:scale>
          <a:sx n="100" d="100"/>
          <a:sy n="100" d="100"/>
        </p:scale>
        <p:origin x="2126" y="542"/>
      </p:cViewPr>
      <p:guideLst>
        <p:guide pos="4224"/>
        <p:guide orient="horz" pos="2160"/>
        <p:guide pos="584"/>
        <p:guide pos="29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688454-C025-467B-BC07-324D7250F171}" type="datetime8">
              <a:rPr lang="en-US" smtClean="0">
                <a:latin typeface="Segoe UI" pitchFamily="34" charset="0"/>
              </a:rPr>
              <a:t>3/13/2025 2:43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ECC9B7F-56AD-4C6E-9C09-59539C8F5498}" type="datetime8">
              <a:rPr lang="en-US" smtClean="0"/>
              <a:t>3/13/2025 2:43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67BBB6-3EE9-468B-880F-B9763807E13F}"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
        <p:nvSpPr>
          <p:cNvPr id="8" name="Footer Placeholder 7">
            <a:extLst>
              <a:ext uri="{FF2B5EF4-FFF2-40B4-BE49-F238E27FC236}">
                <a16:creationId xmlns:a16="http://schemas.microsoft.com/office/drawing/2014/main" id="{D346DCCE-FE69-0189-445A-E438221C153E}"/>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18713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99948CA5-7F2F-4370-8ABC-0E48D0595019}"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8" name="Footer Placeholder 7">
            <a:extLst>
              <a:ext uri="{FF2B5EF4-FFF2-40B4-BE49-F238E27FC236}">
                <a16:creationId xmlns:a16="http://schemas.microsoft.com/office/drawing/2014/main" id="{C49F1140-CF31-5F58-4F7C-F3FC9BD74C83}"/>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13348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id-ID" sz="900"/>
              <a:t>Gambar ini dibuat di Copilot dengan Microsoft Designer menggunakan kata-kata di bagian kiri.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id-ID" sz="900"/>
              <a:t>Menurut Anda mengapa kata-kata tersebut mungkin salah eja?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id-ID" sz="900"/>
              <a:t>Jawaban dari Copilot:</a:t>
            </a:r>
          </a:p>
          <a:p>
            <a:pPr algn="l"/>
            <a:r>
              <a:rPr lang="id-ID" b="0" i="0">
                <a:solidFill>
                  <a:srgbClr val="242424"/>
                </a:solidFill>
                <a:effectLst/>
                <a:latin typeface="Segoe UI" panose="020B0502040204020203" pitchFamily="34" charset="0"/>
              </a:rPr>
              <a:t>Kata-kata yang salah eja dalam gambar kemungkinan besar disebabkan oleh keterbatasan model pembuatan gambar. Model-model ini terkadang kesulitan menyajikan teks secara akurat, terutama saat membuat gambar yang rumit atau artistik.</a:t>
            </a:r>
          </a:p>
          <a:p>
            <a:pPr algn="l"/>
            <a:endParaRPr lang="en-US" b="0" i="0">
              <a:solidFill>
                <a:srgbClr val="242424"/>
              </a:solidFill>
              <a:effectLst/>
              <a:latin typeface="Segoe UI" panose="020B0502040204020203" pitchFamily="34" charset="0"/>
            </a:endParaRPr>
          </a:p>
          <a:p>
            <a:pPr algn="l"/>
            <a:r>
              <a:rPr lang="id-ID" b="0" i="0">
                <a:solidFill>
                  <a:srgbClr val="242424"/>
                </a:solidFill>
                <a:effectLst/>
                <a:latin typeface="Segoe UI" panose="020B0502040204020203" pitchFamily="34" charset="0"/>
              </a:rPr>
              <a:t>Jika Anda perlu menjelaskan ini kepada orang lain, Anda bisa menyebutkan bahwa fokus dalam pembuatan gambar adalah pada elemen visual dan tematik, bukan ketepatan teks secara presisi. Tujuan utamanya adalah untuk menangkap esensi karakter yang merupakan desainer berbakat, yang menciptakan pengalaman ajaib. Jika Anda membutuhkan penyesuaian atau bantuan lebih lanjut, jangan ragu untuk memberi tahu saya!</a:t>
            </a:r>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2BC5C072-4801-425D-A948-E877DF0AEEDA}"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
        <p:nvSpPr>
          <p:cNvPr id="8" name="Footer Placeholder 7">
            <a:extLst>
              <a:ext uri="{FF2B5EF4-FFF2-40B4-BE49-F238E27FC236}">
                <a16:creationId xmlns:a16="http://schemas.microsoft.com/office/drawing/2014/main" id="{A88BB9A2-7269-2149-DC57-D5CF44994638}"/>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1744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b="0" i="0">
                <a:solidFill>
                  <a:srgbClr val="242424"/>
                </a:solidFill>
                <a:effectLst/>
                <a:latin typeface="Segoe UI" panose="020B0502040204020203" pitchFamily="34" charset="0"/>
              </a:rPr>
              <a:t> "Mad Libs®" adalah merek dagang terdaftar milik Penguin Group (USA) Inc. Penggunaan istilah ini tidak mencerminkan dukungan atau afiliasi dengan pemilik merek dagang dan hanya digunakan untuk tujuan edukasi. </a:t>
            </a:r>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E22E52AB-2232-448E-AE14-8D4F8CCE94CF}"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8" name="Footer Placeholder 7">
            <a:extLst>
              <a:ext uri="{FF2B5EF4-FFF2-40B4-BE49-F238E27FC236}">
                <a16:creationId xmlns:a16="http://schemas.microsoft.com/office/drawing/2014/main" id="{6F2BE37C-486E-8219-196C-CF1ACAA0F418}"/>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2129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DC6328BF-226A-46F6-AD7F-D7D2C321883E}"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8" name="Footer Placeholder 7">
            <a:extLst>
              <a:ext uri="{FF2B5EF4-FFF2-40B4-BE49-F238E27FC236}">
                <a16:creationId xmlns:a16="http://schemas.microsoft.com/office/drawing/2014/main" id="{4D2E6218-5FA0-2B9D-1A1A-C6ED3201D6FD}"/>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227244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02A9862-378B-491B-8D7F-A5E100612BAD}"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8" name="Footer Placeholder 7">
            <a:extLst>
              <a:ext uri="{FF2B5EF4-FFF2-40B4-BE49-F238E27FC236}">
                <a16:creationId xmlns:a16="http://schemas.microsoft.com/office/drawing/2014/main" id="{1545ABA6-4AF3-A207-CD32-D45972E0BB65}"/>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651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A17C3E-AEDD-4BD2-957E-32EDC4C87053}"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8" name="Footer Placeholder 7">
            <a:extLst>
              <a:ext uri="{FF2B5EF4-FFF2-40B4-BE49-F238E27FC236}">
                <a16:creationId xmlns:a16="http://schemas.microsoft.com/office/drawing/2014/main" id="{A32E0E5B-3027-8C40-3A43-58BF86643981}"/>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24837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57B4-DAC2-30ED-B900-9C3DF808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ECA-5E0F-12A2-84C2-CDB349CA5B1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7871A6E-4FA5-D56F-2149-A8B2FD17EEAC}"/>
              </a:ext>
            </a:extLst>
          </p:cNvPr>
          <p:cNvSpPr>
            <a:spLocks noGrp="1"/>
          </p:cNvSpPr>
          <p:nvPr>
            <p:ph type="body" sz="quarter" idx="3"/>
          </p:nvPr>
        </p:nvSpPr>
        <p:spPr/>
        <p:txBody>
          <a:bodyPr/>
          <a:lstStyle/>
          <a:p>
            <a:r>
              <a:rPr lang="id-ID" i="1"/>
              <a:t>Dorong semua peserta didik untuk berbagi hasil mereka dan mendiskusikan teknik dorongan yang mereka temukan efektif.</a:t>
            </a:r>
          </a:p>
        </p:txBody>
      </p:sp>
      <p:sp>
        <p:nvSpPr>
          <p:cNvPr id="4" name="Slide Number Placeholder 3">
            <a:extLst>
              <a:ext uri="{FF2B5EF4-FFF2-40B4-BE49-F238E27FC236}">
                <a16:creationId xmlns:a16="http://schemas.microsoft.com/office/drawing/2014/main" id="{BAA66B29-321E-8BDA-AE19-C217B45CEB3A}"/>
              </a:ext>
            </a:extLst>
          </p:cNvPr>
          <p:cNvSpPr>
            <a:spLocks noGrp="1"/>
          </p:cNvSpPr>
          <p:nvPr>
            <p:ph type="sldNum" sz="quarter" idx="5"/>
          </p:nvPr>
        </p:nvSpPr>
        <p:spPr/>
      </p:sp>
      <p:sp>
        <p:nvSpPr>
          <p:cNvPr id="5" name="Footer Placeholder 4">
            <a:extLst>
              <a:ext uri="{FF2B5EF4-FFF2-40B4-BE49-F238E27FC236}">
                <a16:creationId xmlns:a16="http://schemas.microsoft.com/office/drawing/2014/main" id="{07A520A6-9CA3-DBE0-F9CB-4E87A202C07E}"/>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328044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id-ID" b="0" i="1">
                <a:solidFill>
                  <a:srgbClr val="161616"/>
                </a:solidFill>
                <a:effectLst/>
                <a:highlight>
                  <a:srgbClr val="FFFFFF"/>
                </a:highlight>
                <a:latin typeface="Segoe UI" panose="020B0502040204020203" pitchFamily="34" charset="0"/>
              </a:rPr>
              <a:t>Berikan peserta didik beberapa menit untuk mempertimbangkan setiap pertanyaan. Kemudian gunakan animasi pembuatan slide untuk menampilkan jawaban yang benar</a:t>
            </a:r>
          </a:p>
          <a:p>
            <a:pPr algn="l"/>
            <a:endParaRPr lang="en-GB" b="0" i="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177CD65-41C2-4EA8-879E-11EBCA8A5396}" type="datetime8">
              <a:rPr lang="en-US" smtClean="0"/>
              <a:t>3/13/2025 2:43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
        <p:nvSpPr>
          <p:cNvPr id="8" name="Footer Placeholder 7">
            <a:extLst>
              <a:ext uri="{FF2B5EF4-FFF2-40B4-BE49-F238E27FC236}">
                <a16:creationId xmlns:a16="http://schemas.microsoft.com/office/drawing/2014/main" id="{AA758026-F907-0F2A-096D-02CB24A44AB3}"/>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127817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08F9CF70-F1B7-40BF-A2CD-14E753EA6C88}"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8" name="Footer Placeholder 7">
            <a:extLst>
              <a:ext uri="{FF2B5EF4-FFF2-40B4-BE49-F238E27FC236}">
                <a16:creationId xmlns:a16="http://schemas.microsoft.com/office/drawing/2014/main" id="{732F946D-DCFC-0868-3FD1-38962D90F9AD}"/>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23550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8799BA5-18CF-4BD0-A1A1-A6CA79D7ACB4}"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8" name="Footer Placeholder 7">
            <a:extLst>
              <a:ext uri="{FF2B5EF4-FFF2-40B4-BE49-F238E27FC236}">
                <a16:creationId xmlns:a16="http://schemas.microsoft.com/office/drawing/2014/main" id="{F2F16012-5AEF-1B73-7192-0D4239EF73D2}"/>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40620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EF98293-FA0C-4065-A7D8-2ED874BE9910}"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8" name="Footer Placeholder 7">
            <a:extLst>
              <a:ext uri="{FF2B5EF4-FFF2-40B4-BE49-F238E27FC236}">
                <a16:creationId xmlns:a16="http://schemas.microsoft.com/office/drawing/2014/main" id="{16F704B8-E545-8B05-5992-8E8AF68930C0}"/>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25108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CC59DB1-4292-494F-B4DE-5DBB22FA12F6}"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8" name="Footer Placeholder 7">
            <a:extLst>
              <a:ext uri="{FF2B5EF4-FFF2-40B4-BE49-F238E27FC236}">
                <a16:creationId xmlns:a16="http://schemas.microsoft.com/office/drawing/2014/main" id="{F2C20375-68C2-6384-9227-A85D8C945353}"/>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17301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B2E9658F-668D-484A-AFF1-1DFD3ED278CB}"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8" name="Footer Placeholder 7">
            <a:extLst>
              <a:ext uri="{FF2B5EF4-FFF2-40B4-BE49-F238E27FC236}">
                <a16:creationId xmlns:a16="http://schemas.microsoft.com/office/drawing/2014/main" id="{E7522D10-B368-FF01-4B72-3C68F333846B}"/>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195264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83C29D9-C969-444B-9E68-96704D65543A}"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
        <p:nvSpPr>
          <p:cNvPr id="8" name="Footer Placeholder 7">
            <a:extLst>
              <a:ext uri="{FF2B5EF4-FFF2-40B4-BE49-F238E27FC236}">
                <a16:creationId xmlns:a16="http://schemas.microsoft.com/office/drawing/2014/main" id="{AC44595F-3317-DC91-227C-9EAA73049127}"/>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33591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C9BC4C1-68B6-48F7-8DC1-0BCCCCFFC15D}"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
        <p:nvSpPr>
          <p:cNvPr id="8" name="Footer Placeholder 7">
            <a:extLst>
              <a:ext uri="{FF2B5EF4-FFF2-40B4-BE49-F238E27FC236}">
                <a16:creationId xmlns:a16="http://schemas.microsoft.com/office/drawing/2014/main" id="{680375E1-F66E-4831-42FA-97BD1F1B08F4}"/>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13295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1A9F1CEC-012C-45B3-976D-92CF74006199}"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
        <p:nvSpPr>
          <p:cNvPr id="8" name="Footer Placeholder 7">
            <a:extLst>
              <a:ext uri="{FF2B5EF4-FFF2-40B4-BE49-F238E27FC236}">
                <a16:creationId xmlns:a16="http://schemas.microsoft.com/office/drawing/2014/main" id="{67C8E9EC-D11E-A01F-781D-57F3A5ADEBA9}"/>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181992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4E78D18-8F9A-41A0-B663-80C2F72EB9C1}" type="datetime8">
              <a:rPr lang="en-US" smtClean="0"/>
              <a:t>3/13/2025 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
        <p:nvSpPr>
          <p:cNvPr id="8" name="Footer Placeholder 7">
            <a:extLst>
              <a:ext uri="{FF2B5EF4-FFF2-40B4-BE49-F238E27FC236}">
                <a16:creationId xmlns:a16="http://schemas.microsoft.com/office/drawing/2014/main" id="{BC51279A-521A-ECF2-703C-37023F693BA4}"/>
              </a:ext>
            </a:extLst>
          </p:cNvPr>
          <p:cNvSpPr>
            <a:spLocks noGrp="1"/>
          </p:cNvSpPr>
          <p:nvPr>
            <p:ph type="ftr" sz="quarter" idx="4"/>
          </p:nvPr>
        </p:nvSpPr>
        <p:spPr/>
        <p:txBody>
          <a:bodyPr/>
          <a:lstStyle/>
          <a:p>
            <a:pPr defTabSz="914099" eaLnBrk="0" hangingPunct="0"/>
            <a:r>
              <a:rPr lang="id-ID"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Hak cipta dilindungi undang-undang.</a:t>
            </a:r>
          </a:p>
        </p:txBody>
      </p:sp>
    </p:spTree>
    <p:extLst>
      <p:ext uri="{BB962C8B-B14F-4D97-AF65-F5344CB8AC3E}">
        <p14:creationId xmlns:p14="http://schemas.microsoft.com/office/powerpoint/2010/main" val="2244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54274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36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918721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0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928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749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894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4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5828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84837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76160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060055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4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0623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2514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832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94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29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a:t>Click to edit title style</a:t>
            </a:r>
          </a:p>
        </p:txBody>
      </p:sp>
    </p:spTree>
    <p:extLst>
      <p:ext uri="{BB962C8B-B14F-4D97-AF65-F5344CB8AC3E}">
        <p14:creationId xmlns:p14="http://schemas.microsoft.com/office/powerpoint/2010/main" val="728718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02886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5550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53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4253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9206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9912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890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499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139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6084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932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5245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792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53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677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67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29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762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798582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848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106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41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5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606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8192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5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54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8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083780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73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968369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037336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291871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2851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1589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80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71570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1751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11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752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316936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00967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3023196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36881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4020007"/>
            <a:ext cx="11025188" cy="43088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996254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6705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554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473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0226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0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987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51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116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38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9566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4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4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48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904753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92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770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90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2511163"/>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 id="2147485101" r:id="rId33"/>
    <p:sldLayoutId id="2147485102" r:id="rId34"/>
    <p:sldLayoutId id="2147485103" r:id="rId35"/>
    <p:sldLayoutId id="2147485104" r:id="rId36"/>
    <p:sldLayoutId id="2147485105" r:id="rId37"/>
    <p:sldLayoutId id="2147485106" r:id="rId38"/>
    <p:sldLayoutId id="2147485107" r:id="rId39"/>
    <p:sldLayoutId id="2147485108" r:id="rId40"/>
    <p:sldLayoutId id="2147485109" r:id="rId41"/>
    <p:sldLayoutId id="2147485110" r:id="rId42"/>
    <p:sldLayoutId id="2147485111" r:id="rId43"/>
    <p:sldLayoutId id="2147485112" r:id="rId44"/>
    <p:sldLayoutId id="2147485113" r:id="rId45"/>
    <p:sldLayoutId id="2147485114" r:id="rId46"/>
    <p:sldLayoutId id="2147485115" r:id="rId47"/>
    <p:sldLayoutId id="2147485116" r:id="rId48"/>
    <p:sldLayoutId id="2147485117" r:id="rId49"/>
    <p:sldLayoutId id="2147485118" r:id="rId50"/>
    <p:sldLayoutId id="2147485119" r:id="rId51"/>
    <p:sldLayoutId id="2147485120" r:id="rId52"/>
    <p:sldLayoutId id="2147485121" r:id="rId53"/>
    <p:sldLayoutId id="2147485122" r:id="rId54"/>
    <p:sldLayoutId id="2147485123" r:id="rId55"/>
    <p:sldLayoutId id="2147485124" r:id="rId56"/>
    <p:sldLayoutId id="2147485125" r:id="rId57"/>
    <p:sldLayoutId id="2147485126" r:id="rId58"/>
    <p:sldLayoutId id="2147485127" r:id="rId59"/>
    <p:sldLayoutId id="2147485128" r:id="rId60"/>
    <p:sldLayoutId id="2147485129" r:id="rId61"/>
    <p:sldLayoutId id="2147485130" r:id="rId62"/>
    <p:sldLayoutId id="2147485131" r:id="rId63"/>
    <p:sldLayoutId id="2147485132" r:id="rId64"/>
    <p:sldLayoutId id="2147485133" r:id="rId65"/>
    <p:sldLayoutId id="2147485134" r:id="rId66"/>
    <p:sldLayoutId id="2147485135" r:id="rId67"/>
    <p:sldLayoutId id="2147485136" r:id="rId68"/>
    <p:sldLayoutId id="2147485137" r:id="rId69"/>
    <p:sldLayoutId id="2147485138" r:id="rId70"/>
    <p:sldLayoutId id="2147485139" r:id="rId71"/>
    <p:sldLayoutId id="2147485140" r:id="rId72"/>
    <p:sldLayoutId id="2147485141" r:id="rId73"/>
    <p:sldLayoutId id="2147485142" r:id="rId74"/>
    <p:sldLayoutId id="2147485143" r:id="rId75"/>
    <p:sldLayoutId id="2147485144" r:id="rId76"/>
    <p:sldLayoutId id="2147485145" r:id="rId77"/>
    <p:sldLayoutId id="2147485146" r:id="rId78"/>
    <p:sldLayoutId id="2147485147" r:id="rId79"/>
    <p:sldLayoutId id="2147485148" r:id="rId80"/>
    <p:sldLayoutId id="2147485149" r:id="rId81"/>
    <p:sldLayoutId id="2147485150" r:id="rId82"/>
    <p:sldLayoutId id="2147485151" r:id="rId8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6" Type="http://schemas.openxmlformats.org/officeDocument/2006/relationships/image" Target="../media/image45.jpeg"/><Relationship Id="rId5" Type="http://schemas.openxmlformats.org/officeDocument/2006/relationships/image" Target="../media/image3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hyperlink" Target="https://copilot.microsoft.com/" TargetMode="Externa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hyperlink" Target="https://aka.ms/explor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5DD1-EAB8-8AB8-FAB2-B65226E5B3DB}"/>
              </a:ext>
            </a:extLst>
          </p:cNvPr>
          <p:cNvSpPr>
            <a:spLocks noGrp="1"/>
          </p:cNvSpPr>
          <p:nvPr>
            <p:ph type="title"/>
          </p:nvPr>
        </p:nvSpPr>
        <p:spPr>
          <a:xfrm>
            <a:off x="585215" y="2819603"/>
            <a:ext cx="4177285" cy="1218795"/>
          </a:xfrm>
        </p:spPr>
        <p:txBody>
          <a:bodyPr vert="horz" wrap="square" lIns="0" tIns="0" rIns="0" bIns="0" rtlCol="0" anchor="b">
            <a:spAutoFit/>
          </a:bodyPr>
          <a:lstStyle/>
          <a:p>
            <a:r>
              <a:rPr lang="id-ID" sz="4400" dirty="0">
                <a:solidFill>
                  <a:schemeClr val="tx1"/>
                </a:solidFill>
                <a:ea typeface="+mj-ea"/>
                <a:cs typeface="+mj-cs"/>
              </a:rPr>
              <a:t>Microsoft Learn</a:t>
            </a:r>
            <a:br>
              <a:rPr lang="id-ID" dirty="0"/>
            </a:br>
            <a:r>
              <a:rPr lang="id-ID" sz="4400" dirty="0">
                <a:gradFill flip="none" rotWithShape="1">
                  <a:gsLst>
                    <a:gs pos="0">
                      <a:schemeClr val="accent1"/>
                    </a:gs>
                    <a:gs pos="100000">
                      <a:schemeClr val="accent2"/>
                    </a:gs>
                  </a:gsLst>
                  <a:lin ang="10800000" scaled="1"/>
                  <a:tileRect/>
                </a:gradFill>
                <a:ea typeface="+mj-ea"/>
                <a:cs typeface="+mj-cs"/>
              </a:rPr>
              <a:t>Spark possibility</a:t>
            </a:r>
          </a:p>
        </p:txBody>
      </p:sp>
      <p:sp>
        <p:nvSpPr>
          <p:cNvPr id="3" name="TextBox 2">
            <a:extLst>
              <a:ext uri="{FF2B5EF4-FFF2-40B4-BE49-F238E27FC236}">
                <a16:creationId xmlns:a16="http://schemas.microsoft.com/office/drawing/2014/main" id="{D382A955-5DA0-D95F-4045-D33BAC241BA8}"/>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354751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3DE2-B151-D805-01AD-8430413E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F25F-CFD4-10D3-B580-2E6B403B3762}"/>
              </a:ext>
            </a:extLst>
          </p:cNvPr>
          <p:cNvSpPr>
            <a:spLocks noGrp="1"/>
          </p:cNvSpPr>
          <p:nvPr>
            <p:ph type="title"/>
          </p:nvPr>
        </p:nvSpPr>
        <p:spPr>
          <a:xfrm>
            <a:off x="588263" y="457200"/>
            <a:ext cx="11018520" cy="492443"/>
          </a:xfrm>
        </p:spPr>
        <p:txBody>
          <a:bodyPr/>
          <a:lstStyle/>
          <a:p>
            <a:r>
              <a:rPr lang="id-ID"/>
              <a:t>Unit 1: Memulai      </a:t>
            </a:r>
          </a:p>
        </p:txBody>
      </p:sp>
      <p:sp>
        <p:nvSpPr>
          <p:cNvPr id="52" name="Rectangle: Rounded Corners 51">
            <a:extLst>
              <a:ext uri="{FF2B5EF4-FFF2-40B4-BE49-F238E27FC236}">
                <a16:creationId xmlns:a16="http://schemas.microsoft.com/office/drawing/2014/main" id="{410FB810-9C14-4758-5B79-A02491AA419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53" name="Arrow: Bent 52">
            <a:extLst>
              <a:ext uri="{FF2B5EF4-FFF2-40B4-BE49-F238E27FC236}">
                <a16:creationId xmlns:a16="http://schemas.microsoft.com/office/drawing/2014/main" id="{BACDBFCC-3E58-6ACA-CDA6-023D66D8EF03}"/>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4" name="Rectangle: Rounded Corners 53">
            <a:extLst>
              <a:ext uri="{FF2B5EF4-FFF2-40B4-BE49-F238E27FC236}">
                <a16:creationId xmlns:a16="http://schemas.microsoft.com/office/drawing/2014/main" id="{2EA63B2F-92D3-AAF9-5E60-EE75A7584D1F}"/>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pic>
        <p:nvPicPr>
          <p:cNvPr id="55" name="Picture 54">
            <a:extLst>
              <a:ext uri="{FF2B5EF4-FFF2-40B4-BE49-F238E27FC236}">
                <a16:creationId xmlns:a16="http://schemas.microsoft.com/office/drawing/2014/main" id="{DCD68058-67ED-934E-9C59-C91DF463BC02}"/>
              </a:ext>
              <a:ext uri="{C183D7F6-B498-43B3-948B-1728B52AA6E4}">
                <adec:decorative xmlns:adec="http://schemas.microsoft.com/office/drawing/2017/decorative" val="1"/>
              </a:ext>
            </a:extLst>
          </p:cNvPr>
          <p:cNvPicPr>
            <a:picLocks noChangeAspect="1"/>
          </p:cNvPicPr>
          <p:nvPr/>
        </p:nvPicPr>
        <p:blipFill>
          <a:blip r:embed="rId2"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6" name="Arrow: Bent 55">
            <a:extLst>
              <a:ext uri="{FF2B5EF4-FFF2-40B4-BE49-F238E27FC236}">
                <a16:creationId xmlns:a16="http://schemas.microsoft.com/office/drawing/2014/main" id="{77BEC889-C128-0AD2-FE84-DDA4EA7EBC52}"/>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57" name="Picture 56">
            <a:extLst>
              <a:ext uri="{FF2B5EF4-FFF2-40B4-BE49-F238E27FC236}">
                <a16:creationId xmlns:a16="http://schemas.microsoft.com/office/drawing/2014/main" id="{6E6697F7-23A1-178C-BC33-8222F7E122B9}"/>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58" name="Arrow: U-Turn 57">
            <a:extLst>
              <a:ext uri="{FF2B5EF4-FFF2-40B4-BE49-F238E27FC236}">
                <a16:creationId xmlns:a16="http://schemas.microsoft.com/office/drawing/2014/main" id="{A0BFA189-ECF9-C816-61FA-F4FAF0F3EA8A}"/>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59" name="Group 58" descr="The image shows a section from a Microsoft Office application. The section displayed is part of the file menu, which includes options for managing documents. The options listed are: Home (highlighted in red), New, Open, Get Add-ins, Info, Save a Copy (highlighted in red), Save as Adobe PDF, and Print.">
            <a:extLst>
              <a:ext uri="{FF2B5EF4-FFF2-40B4-BE49-F238E27FC236}">
                <a16:creationId xmlns:a16="http://schemas.microsoft.com/office/drawing/2014/main" id="{C4CF746E-6D53-71A8-79EE-DC71188F86A3}"/>
              </a:ext>
            </a:extLst>
          </p:cNvPr>
          <p:cNvGrpSpPr/>
          <p:nvPr/>
        </p:nvGrpSpPr>
        <p:grpSpPr>
          <a:xfrm>
            <a:off x="7250133" y="300130"/>
            <a:ext cx="1908380" cy="4548094"/>
            <a:chOff x="6742249" y="300130"/>
            <a:chExt cx="1908380" cy="4548094"/>
          </a:xfrm>
        </p:grpSpPr>
        <p:sp>
          <p:nvSpPr>
            <p:cNvPr id="60" name="Arrow: U-Turn 59">
              <a:extLst>
                <a:ext uri="{FF2B5EF4-FFF2-40B4-BE49-F238E27FC236}">
                  <a16:creationId xmlns:a16="http://schemas.microsoft.com/office/drawing/2014/main" id="{CC47DA49-B2DD-7ED5-7545-4B419FB927F8}"/>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1" name="Arrow: Bent 60">
              <a:extLst>
                <a:ext uri="{FF2B5EF4-FFF2-40B4-BE49-F238E27FC236}">
                  <a16:creationId xmlns:a16="http://schemas.microsoft.com/office/drawing/2014/main" id="{F4606CA2-CC8A-28DE-277B-0E3D0A6C0931}"/>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17A54A13-CECC-8530-2470-20BC1171BAF6}"/>
                </a:ext>
              </a:extLst>
            </p:cNvPr>
            <p:cNvGrpSpPr/>
            <p:nvPr/>
          </p:nvGrpSpPr>
          <p:grpSpPr>
            <a:xfrm>
              <a:off x="6919098" y="451723"/>
              <a:ext cx="1560638" cy="4234403"/>
              <a:chOff x="9855197" y="1475201"/>
              <a:chExt cx="1589540" cy="4312823"/>
            </a:xfrm>
          </p:grpSpPr>
          <p:sp>
            <p:nvSpPr>
              <p:cNvPr id="63" name="Rectangle: Rounded Corners 62">
                <a:extLst>
                  <a:ext uri="{FF2B5EF4-FFF2-40B4-BE49-F238E27FC236}">
                    <a16:creationId xmlns:a16="http://schemas.microsoft.com/office/drawing/2014/main" id="{68E51E06-E73E-0C28-51D3-5A47CA80DDCE}"/>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4" name="Picture 63">
                <a:extLst>
                  <a:ext uri="{FF2B5EF4-FFF2-40B4-BE49-F238E27FC236}">
                    <a16:creationId xmlns:a16="http://schemas.microsoft.com/office/drawing/2014/main" id="{A7B326BF-525E-F20C-0E3E-10C2EE2AED23}"/>
                  </a:ext>
                </a:extLst>
              </p:cNvPr>
              <p:cNvPicPr>
                <a:picLocks noChangeAspect="1"/>
              </p:cNvPicPr>
              <p:nvPr/>
            </p:nvPicPr>
            <p:blipFill>
              <a:blip r:embed="rId4"/>
              <a:srcRect l="773" r="773"/>
              <a:stretch/>
            </p:blipFill>
            <p:spPr>
              <a:xfrm>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68" name="Arrow: U-Turn 67">
            <a:extLst>
              <a:ext uri="{FF2B5EF4-FFF2-40B4-BE49-F238E27FC236}">
                <a16:creationId xmlns:a16="http://schemas.microsoft.com/office/drawing/2014/main" id="{1AA0984F-C172-7F03-FBF6-83E5A31C1FF7}"/>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69" name="Table 354">
            <a:extLst>
              <a:ext uri="{FF2B5EF4-FFF2-40B4-BE49-F238E27FC236}">
                <a16:creationId xmlns:a16="http://schemas.microsoft.com/office/drawing/2014/main" id="{07216A24-20DE-063A-9E76-AFFDE627F42A}"/>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05384355"/>
              </p:ext>
            </p:extLst>
          </p:nvPr>
        </p:nvGraphicFramePr>
        <p:xfrm>
          <a:off x="709157" y="1430429"/>
          <a:ext cx="6142580" cy="3358895"/>
        </p:xfrm>
        <a:graphic>
          <a:graphicData uri="http://schemas.openxmlformats.org/drawingml/2006/table">
            <a:tbl>
              <a:tblPr firstRow="1" bandRow="1">
                <a:tableStyleId>{5C22544A-7EE6-4342-B048-85BDC9FD1C3A}</a:tableStyleId>
              </a:tblPr>
              <a:tblGrid>
                <a:gridCol w="400506">
                  <a:extLst>
                    <a:ext uri="{9D8B030D-6E8A-4147-A177-3AD203B41FA5}">
                      <a16:colId xmlns:a16="http://schemas.microsoft.com/office/drawing/2014/main" val="774820194"/>
                    </a:ext>
                  </a:extLst>
                </a:gridCol>
                <a:gridCol w="5742074">
                  <a:extLst>
                    <a:ext uri="{9D8B030D-6E8A-4147-A177-3AD203B41FA5}">
                      <a16:colId xmlns:a16="http://schemas.microsoft.com/office/drawing/2014/main" val="4243873998"/>
                    </a:ext>
                  </a:extLst>
                </a:gridCol>
              </a:tblGrid>
              <a:tr h="10171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600" b="0" i="0" u="none" strike="noStrike" cap="none" normalizeH="0" baseline="0" noProof="0">
                          <a:ln>
                            <a:noFill/>
                          </a:ln>
                          <a:solidFill>
                            <a:schemeClr val="tx1"/>
                          </a:solidFill>
                          <a:effectLst/>
                          <a:uLnTx/>
                          <a:uFillTx/>
                          <a:latin typeface="+mj-lt"/>
                          <a:ea typeface="+mn-lt"/>
                          <a:cs typeface="Segoe UI"/>
                        </a:rPr>
                        <a:t>Buka Microsoft PowerPoint “Presentasi Explore AI”</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77540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2000" b="1" i="0" u="none" strike="noStrike" cap="none" normalizeH="0" baseline="0">
                          <a:ln>
                            <a:noFill/>
                          </a:ln>
                          <a:solidFill>
                            <a:schemeClr val="accent2"/>
                          </a:solidFill>
                          <a:effectLst/>
                          <a:uLnTx/>
                          <a:uFillTx/>
                          <a:latin typeface="+mn-lt"/>
                          <a:ea typeface="+mn-lt"/>
                          <a:cs typeface="Segoe UI"/>
                        </a:rPr>
                        <a:t>2</a:t>
                      </a: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600" b="0" i="0" u="none" strike="noStrike" cap="none" normalizeH="0" baseline="0" dirty="0">
                          <a:ln>
                            <a:noFill/>
                          </a:ln>
                          <a:solidFill>
                            <a:schemeClr val="tx1"/>
                          </a:solidFill>
                          <a:effectLst/>
                          <a:uLnTx/>
                          <a:uFillTx/>
                          <a:latin typeface="+mj-lt"/>
                          <a:ea typeface="+mn-lt"/>
                          <a:cs typeface="Segoe UI"/>
                        </a:rPr>
                        <a:t>Ikuti langkah-langkah ini guna membuat salinan file </a:t>
                      </a:r>
                      <a:br>
                        <a:rPr kumimoji="0" lang="en-US" sz="1600" b="0" i="0" u="none" strike="noStrike" cap="none" normalizeH="0" baseline="0" dirty="0">
                          <a:ln>
                            <a:noFill/>
                          </a:ln>
                          <a:solidFill>
                            <a:schemeClr val="tx1"/>
                          </a:solidFill>
                          <a:effectLst/>
                          <a:uLnTx/>
                          <a:uFillTx/>
                          <a:latin typeface="+mj-lt"/>
                          <a:ea typeface="+mn-lt"/>
                          <a:cs typeface="Segoe UI"/>
                        </a:rPr>
                      </a:br>
                      <a:r>
                        <a:rPr kumimoji="0" lang="id-ID" sz="1600" b="0" i="0" u="none" strike="noStrike" cap="none" normalizeH="0" baseline="0" dirty="0">
                          <a:ln>
                            <a:noFill/>
                          </a:ln>
                          <a:solidFill>
                            <a:schemeClr val="tx1"/>
                          </a:solidFill>
                          <a:effectLst/>
                          <a:uLnTx/>
                          <a:uFillTx/>
                          <a:latin typeface="+mj-lt"/>
                          <a:ea typeface="+mn-lt"/>
                          <a:cs typeface="Segoe UI"/>
                        </a:rPr>
                        <a:t>untuk Anda edit:</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r h="1566313">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id-ID" sz="1400" dirty="0">
                          <a:solidFill>
                            <a:schemeClr val="tx1"/>
                          </a:solidFill>
                          <a:effectLst/>
                          <a:latin typeface="+mn-lt"/>
                          <a:ea typeface="+mn-lt"/>
                          <a:cs typeface="Segoe UI Semibold" panose="020B0702040204020203" pitchFamily="34" charset="0"/>
                        </a:rPr>
                        <a:t>File</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id-ID" sz="1400" dirty="0">
                          <a:solidFill>
                            <a:schemeClr val="tx1"/>
                          </a:solidFill>
                          <a:effectLst/>
                          <a:latin typeface="+mn-lt"/>
                          <a:ea typeface="+mn-lt"/>
                          <a:cs typeface="Segoe UI Semibold" panose="020B0702040204020203" pitchFamily="34" charset="0"/>
                        </a:rPr>
                        <a:t>Simpan salinan</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id-ID" sz="1400" dirty="0">
                          <a:solidFill>
                            <a:schemeClr val="tx1"/>
                          </a:solidFill>
                          <a:effectLst/>
                          <a:latin typeface="+mn-lt"/>
                          <a:ea typeface="+mn-lt"/>
                          <a:cs typeface="Segoe UI Semibold" panose="020B0702040204020203" pitchFamily="34" charset="0"/>
                        </a:rPr>
                        <a:t>Di kotak “Simpan Sebagai” tambah nama belakang atau inisial Anda ke nama file</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id-ID" sz="1400" dirty="0">
                          <a:solidFill>
                            <a:schemeClr val="tx1"/>
                          </a:solidFill>
                          <a:effectLst/>
                          <a:latin typeface="+mn-lt"/>
                          <a:ea typeface="+mn-lt"/>
                          <a:cs typeface="Segoe UI Semibold" panose="020B0702040204020203" pitchFamily="34" charset="0"/>
                        </a:rPr>
                        <a:t>Pilih simpan</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dirty="0">
                        <a:ln>
                          <a:noFill/>
                        </a:ln>
                        <a:solidFill>
                          <a:schemeClr val="tx1"/>
                        </a:solidFill>
                        <a:effectLst/>
                        <a:uLnTx/>
                        <a:uFillTx/>
                        <a:latin typeface="+mj-lt"/>
                        <a:ea typeface="+mn-lt"/>
                        <a:cs typeface="Segoe UI"/>
                      </a:endParaRPr>
                    </a:p>
                  </a:txBody>
                  <a:tcPr marL="13716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70" name="Picture 69">
            <a:extLst>
              <a:ext uri="{FF2B5EF4-FFF2-40B4-BE49-F238E27FC236}">
                <a16:creationId xmlns:a16="http://schemas.microsoft.com/office/drawing/2014/main" id="{18A027D8-7F61-29A4-4089-10734672E65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71" name="Picture 70">
            <a:extLst>
              <a:ext uri="{FF2B5EF4-FFF2-40B4-BE49-F238E27FC236}">
                <a16:creationId xmlns:a16="http://schemas.microsoft.com/office/drawing/2014/main" id="{3D314FAC-6545-2368-5620-A2D684ECCFA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3" name="TextBox 2">
            <a:extLst>
              <a:ext uri="{FF2B5EF4-FFF2-40B4-BE49-F238E27FC236}">
                <a16:creationId xmlns:a16="http://schemas.microsoft.com/office/drawing/2014/main" id="{788A399E-F76A-C319-F848-CF1C5FC03FDE}"/>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pic>
        <p:nvPicPr>
          <p:cNvPr id="5" name="Picture 4">
            <a:extLst>
              <a:ext uri="{FF2B5EF4-FFF2-40B4-BE49-F238E27FC236}">
                <a16:creationId xmlns:a16="http://schemas.microsoft.com/office/drawing/2014/main" id="{5F27CEE3-211F-540C-F07B-FE0562346784}"/>
              </a:ext>
            </a:extLst>
          </p:cNvPr>
          <p:cNvPicPr>
            <a:picLocks noChangeAspect="1"/>
          </p:cNvPicPr>
          <p:nvPr/>
        </p:nvPicPr>
        <p:blipFill>
          <a:blip r:embed="rId6"/>
          <a:srcRect t="60984" b="1106"/>
          <a:stretch/>
        </p:blipFill>
        <p:spPr>
          <a:xfrm>
            <a:off x="5507819" y="5233741"/>
            <a:ext cx="6610073" cy="818367"/>
          </a:xfrm>
          <a:prstGeom prst="rect">
            <a:avLst/>
          </a:prstGeom>
        </p:spPr>
      </p:pic>
    </p:spTree>
    <p:extLst>
      <p:ext uri="{BB962C8B-B14F-4D97-AF65-F5344CB8AC3E}">
        <p14:creationId xmlns:p14="http://schemas.microsoft.com/office/powerpoint/2010/main" val="1723482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6DCD-8F8E-AFD7-95D4-E9614CA164C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577CCF-2FCD-77BF-B9AB-E3BCE5399B8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0" name="Picture 29">
              <a:extLst>
                <a:ext uri="{FF2B5EF4-FFF2-40B4-BE49-F238E27FC236}">
                  <a16:creationId xmlns:a16="http://schemas.microsoft.com/office/drawing/2014/main" id="{71EE6E72-9CFB-CA59-55ED-E1AAA23E5186}"/>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3" name="Straight Connector 32">
              <a:extLst>
                <a:ext uri="{FF2B5EF4-FFF2-40B4-BE49-F238E27FC236}">
                  <a16:creationId xmlns:a16="http://schemas.microsoft.com/office/drawing/2014/main" id="{CF3D090E-E62B-47B6-ECB2-015D707C953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24_1">
            <a:extLst>
              <a:ext uri="{FF2B5EF4-FFF2-40B4-BE49-F238E27FC236}">
                <a16:creationId xmlns:a16="http://schemas.microsoft.com/office/drawing/2014/main" id="{AAB009CF-C34E-F5DB-C1DD-C6F9BA42452C}"/>
              </a:ext>
              <a:ext uri="{C183D7F6-B498-43B3-948B-1728B52AA6E4}">
                <adec:decorative xmlns:adec="http://schemas.microsoft.com/office/drawing/2017/decorative" val="1"/>
              </a:ext>
            </a:extLst>
          </p:cNvPr>
          <p:cNvSpPr>
            <a:spLocks/>
          </p:cNvSpPr>
          <p:nvPr/>
        </p:nvSpPr>
        <p:spPr bwMode="auto">
          <a:xfrm>
            <a:off x="588963" y="1585897"/>
            <a:ext cx="11017250" cy="4350765"/>
          </a:xfrm>
          <a:prstGeom prst="roundRect">
            <a:avLst>
              <a:gd name="adj" fmla="val 3598"/>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2" name="Rounded Rectangle 3_1">
            <a:extLst>
              <a:ext uri="{FF2B5EF4-FFF2-40B4-BE49-F238E27FC236}">
                <a16:creationId xmlns:a16="http://schemas.microsoft.com/office/drawing/2014/main" id="{3EB4CBAD-50C1-2DCF-2185-B0E151BAA456}"/>
              </a:ext>
              <a:ext uri="{C183D7F6-B498-43B3-948B-1728B52AA6E4}">
                <adec:decorative xmlns:adec="http://schemas.microsoft.com/office/drawing/2017/decorative" val="1"/>
              </a:ext>
            </a:extLst>
          </p:cNvPr>
          <p:cNvSpPr>
            <a:spLocks/>
          </p:cNvSpPr>
          <p:nvPr/>
        </p:nvSpPr>
        <p:spPr>
          <a:xfrm>
            <a:off x="726123" y="2831768"/>
            <a:ext cx="10742930" cy="2967734"/>
          </a:xfrm>
          <a:prstGeom prst="roundRect">
            <a:avLst>
              <a:gd name="adj" fmla="val 378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34124C6C-58EB-86CA-9383-58BEFD500C38}"/>
              </a:ext>
            </a:extLst>
          </p:cNvPr>
          <p:cNvSpPr>
            <a:spLocks noGrp="1"/>
          </p:cNvSpPr>
          <p:nvPr>
            <p:ph type="title"/>
          </p:nvPr>
        </p:nvSpPr>
        <p:spPr>
          <a:xfrm>
            <a:off x="588263" y="457200"/>
            <a:ext cx="11018520" cy="984885"/>
          </a:xfrm>
        </p:spPr>
        <p:txBody>
          <a:bodyPr/>
          <a:lstStyle/>
          <a:p>
            <a:r>
              <a:rPr lang="id-ID" dirty="0"/>
              <a:t>Unit 2: Mendefinisikan ide Anda dan </a:t>
            </a:r>
            <a:br>
              <a:rPr lang="en-US" dirty="0"/>
            </a:br>
            <a:r>
              <a:rPr lang="id-ID" dirty="0"/>
              <a:t>menetapkan konteksnya.</a:t>
            </a:r>
          </a:p>
        </p:txBody>
      </p:sp>
      <p:sp>
        <p:nvSpPr>
          <p:cNvPr id="11" name="Rounded Rectangle 3_1">
            <a:extLst>
              <a:ext uri="{FF2B5EF4-FFF2-40B4-BE49-F238E27FC236}">
                <a16:creationId xmlns:a16="http://schemas.microsoft.com/office/drawing/2014/main" id="{5C86E689-3057-F24F-D2E5-F2A6A7A41131}"/>
              </a:ext>
            </a:extLst>
          </p:cNvPr>
          <p:cNvSpPr>
            <a:spLocks/>
          </p:cNvSpPr>
          <p:nvPr/>
        </p:nvSpPr>
        <p:spPr>
          <a:xfrm>
            <a:off x="726123" y="1723057"/>
            <a:ext cx="10742930" cy="971551"/>
          </a:xfrm>
          <a:prstGeom prst="roundRect">
            <a:avLst>
              <a:gd name="adj" fmla="val 12325"/>
            </a:avLst>
          </a:prstGeom>
          <a:gradFill flip="none" rotWithShape="1">
            <a:gsLst>
              <a:gs pos="50000">
                <a:schemeClr val="accent1">
                  <a:alpha val="10000"/>
                </a:schemeClr>
              </a:gs>
              <a:gs pos="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lang="id-ID" sz="2000" b="0" i="0">
                <a:solidFill>
                  <a:schemeClr val="tx1"/>
                </a:solidFill>
                <a:effectLst/>
              </a:rPr>
              <a:t>Untuk latihan ini, kita akan berusaha mendefinisikan dan menyempurnakan ide-ide kita untuk destinasi yang dihasilkan oleh AI.</a:t>
            </a:r>
          </a:p>
        </p:txBody>
      </p:sp>
      <p:sp>
        <p:nvSpPr>
          <p:cNvPr id="29" name="TextBox 28">
            <a:extLst>
              <a:ext uri="{FF2B5EF4-FFF2-40B4-BE49-F238E27FC236}">
                <a16:creationId xmlns:a16="http://schemas.microsoft.com/office/drawing/2014/main" id="{2E5DE1D9-1890-C7BB-89B2-8540018369E7}"/>
              </a:ext>
            </a:extLst>
          </p:cNvPr>
          <p:cNvSpPr txBox="1"/>
          <p:nvPr/>
        </p:nvSpPr>
        <p:spPr>
          <a:xfrm>
            <a:off x="863283" y="3002318"/>
            <a:ext cx="10023456" cy="307777"/>
          </a:xfrm>
          <a:prstGeom prst="rect">
            <a:avLst/>
          </a:prstGeom>
          <a:noFill/>
        </p:spPr>
        <p:txBody>
          <a:bodyPr wrap="square" lIns="0" tIns="0" rIns="0" bIns="0">
            <a:spAutoFit/>
          </a:bodyPr>
          <a:lstStyle/>
          <a:p>
            <a:pPr marL="0" indent="0">
              <a:buNone/>
            </a:pPr>
            <a:r>
              <a:rPr lang="id-ID" sz="2000" dirty="0"/>
              <a:t>Ikuti langkah-langkah di Unit 2 untuk menyiapkan panggung bagi destinasi impian Anda.</a:t>
            </a:r>
          </a:p>
        </p:txBody>
      </p:sp>
      <p:sp>
        <p:nvSpPr>
          <p:cNvPr id="61" name="Rectangle: Rounded Corners 60">
            <a:extLst>
              <a:ext uri="{FF2B5EF4-FFF2-40B4-BE49-F238E27FC236}">
                <a16:creationId xmlns:a16="http://schemas.microsoft.com/office/drawing/2014/main" id="{A8064FAB-DDC2-C7C6-E00E-75EBFA48C450}"/>
              </a:ext>
            </a:extLst>
          </p:cNvPr>
          <p:cNvSpPr>
            <a:spLocks/>
          </p:cNvSpPr>
          <p:nvPr/>
        </p:nvSpPr>
        <p:spPr bwMode="auto">
          <a:xfrm>
            <a:off x="863283"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id-ID" sz="1800" dirty="0">
                <a:solidFill>
                  <a:schemeClr val="tx1"/>
                </a:solidFill>
              </a:rPr>
              <a:t>Menggunakan perintah </a:t>
            </a:r>
            <a:br>
              <a:rPr lang="en-US" sz="1800" dirty="0">
                <a:solidFill>
                  <a:schemeClr val="tx1"/>
                </a:solidFill>
              </a:rPr>
            </a:br>
            <a:r>
              <a:rPr lang="id-ID" sz="1800" dirty="0">
                <a:solidFill>
                  <a:schemeClr val="tx1"/>
                </a:solidFill>
              </a:rPr>
              <a:t>berbasis peran</a:t>
            </a:r>
          </a:p>
        </p:txBody>
      </p:sp>
      <p:sp>
        <p:nvSpPr>
          <p:cNvPr id="62" name="Rectangle: Rounded Corners 61">
            <a:extLst>
              <a:ext uri="{FF2B5EF4-FFF2-40B4-BE49-F238E27FC236}">
                <a16:creationId xmlns:a16="http://schemas.microsoft.com/office/drawing/2014/main" id="{B1224EFF-DCC6-2569-3B30-4E18CEABC455}"/>
              </a:ext>
            </a:extLst>
          </p:cNvPr>
          <p:cNvSpPr>
            <a:spLocks/>
          </p:cNvSpPr>
          <p:nvPr/>
        </p:nvSpPr>
        <p:spPr bwMode="auto">
          <a:xfrm>
            <a:off x="4397481"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id-ID" sz="1800" dirty="0">
                <a:solidFill>
                  <a:schemeClr val="tx1"/>
                </a:solidFill>
              </a:rPr>
              <a:t>Mendefinisikan ide Anda</a:t>
            </a:r>
          </a:p>
        </p:txBody>
      </p:sp>
      <p:sp>
        <p:nvSpPr>
          <p:cNvPr id="63" name="Rectangle: Rounded Corners 62">
            <a:extLst>
              <a:ext uri="{FF2B5EF4-FFF2-40B4-BE49-F238E27FC236}">
                <a16:creationId xmlns:a16="http://schemas.microsoft.com/office/drawing/2014/main" id="{17E7CCCD-C9F6-6E51-ABBA-26BA0F7B974C}"/>
              </a:ext>
            </a:extLst>
          </p:cNvPr>
          <p:cNvSpPr>
            <a:spLocks/>
          </p:cNvSpPr>
          <p:nvPr/>
        </p:nvSpPr>
        <p:spPr bwMode="auto">
          <a:xfrm>
            <a:off x="7931679"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id-ID" sz="1800">
                <a:solidFill>
                  <a:schemeClr val="tx1"/>
                </a:solidFill>
              </a:rPr>
              <a:t>Sebutkan ide Anda</a:t>
            </a:r>
          </a:p>
        </p:txBody>
      </p:sp>
      <p:grpSp>
        <p:nvGrpSpPr>
          <p:cNvPr id="37" name="Group 36">
            <a:extLst>
              <a:ext uri="{FF2B5EF4-FFF2-40B4-BE49-F238E27FC236}">
                <a16:creationId xmlns:a16="http://schemas.microsoft.com/office/drawing/2014/main" id="{8E88E68A-210A-2ED8-71E7-89967FC1628B}"/>
              </a:ext>
              <a:ext uri="{C183D7F6-B498-43B3-948B-1728B52AA6E4}">
                <adec:decorative xmlns:adec="http://schemas.microsoft.com/office/drawing/2017/decorative" val="1"/>
              </a:ext>
            </a:extLst>
          </p:cNvPr>
          <p:cNvGrpSpPr>
            <a:grpSpLocks/>
          </p:cNvGrpSpPr>
          <p:nvPr/>
        </p:nvGrpSpPr>
        <p:grpSpPr>
          <a:xfrm>
            <a:off x="2241762" y="3696486"/>
            <a:ext cx="640080" cy="640080"/>
            <a:chOff x="547424" y="4293480"/>
            <a:chExt cx="640026" cy="657416"/>
          </a:xfrm>
        </p:grpSpPr>
        <p:grpSp>
          <p:nvGrpSpPr>
            <p:cNvPr id="38" name="Group 37">
              <a:extLst>
                <a:ext uri="{FF2B5EF4-FFF2-40B4-BE49-F238E27FC236}">
                  <a16:creationId xmlns:a16="http://schemas.microsoft.com/office/drawing/2014/main" id="{5F97A3B6-8F69-DDBD-19E9-A001F1428E1E}"/>
                </a:ext>
              </a:extLst>
            </p:cNvPr>
            <p:cNvGrpSpPr/>
            <p:nvPr/>
          </p:nvGrpSpPr>
          <p:grpSpPr>
            <a:xfrm>
              <a:off x="547424" y="4293480"/>
              <a:ext cx="640026" cy="657416"/>
              <a:chOff x="987658" y="5065483"/>
              <a:chExt cx="1169054" cy="1200820"/>
            </a:xfrm>
          </p:grpSpPr>
          <p:grpSp>
            <p:nvGrpSpPr>
              <p:cNvPr id="40" name="Group 39">
                <a:extLst>
                  <a:ext uri="{FF2B5EF4-FFF2-40B4-BE49-F238E27FC236}">
                    <a16:creationId xmlns:a16="http://schemas.microsoft.com/office/drawing/2014/main" id="{2E587FC2-D45E-05EF-E19D-E274B0341A69}"/>
                  </a:ext>
                </a:extLst>
              </p:cNvPr>
              <p:cNvGrpSpPr/>
              <p:nvPr/>
            </p:nvGrpSpPr>
            <p:grpSpPr>
              <a:xfrm>
                <a:off x="987658" y="5065483"/>
                <a:ext cx="1169054" cy="1200820"/>
                <a:chOff x="6349393" y="1711575"/>
                <a:chExt cx="5590022" cy="5674618"/>
              </a:xfrm>
            </p:grpSpPr>
            <p:sp>
              <p:nvSpPr>
                <p:cNvPr id="43" name="Rounded Rectangle 3_1">
                  <a:extLst>
                    <a:ext uri="{FF2B5EF4-FFF2-40B4-BE49-F238E27FC236}">
                      <a16:creationId xmlns:a16="http://schemas.microsoft.com/office/drawing/2014/main" id="{98A54EC7-0555-29D6-D1BC-AB9773C707CA}"/>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4" name="Rounded Rectangle 3_1">
                  <a:extLst>
                    <a:ext uri="{FF2B5EF4-FFF2-40B4-BE49-F238E27FC236}">
                      <a16:creationId xmlns:a16="http://schemas.microsoft.com/office/drawing/2014/main" id="{F8D2A1A9-CC69-B1D8-28DA-176F4C8FEC8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1" name="Rounded Rectangle 3_1">
                <a:extLst>
                  <a:ext uri="{FF2B5EF4-FFF2-40B4-BE49-F238E27FC236}">
                    <a16:creationId xmlns:a16="http://schemas.microsoft.com/office/drawing/2014/main" id="{A580D065-17A7-F408-5EFF-4780A418DD9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2" name="Rounded Rectangle 24_1">
                <a:extLst>
                  <a:ext uri="{FF2B5EF4-FFF2-40B4-BE49-F238E27FC236}">
                    <a16:creationId xmlns:a16="http://schemas.microsoft.com/office/drawing/2014/main" id="{17F873A6-21DA-9FF4-C7A6-803E3B1E235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876DD28C-1C2A-4618-0012-BE38AFFA32D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d-ID" sz="2800">
                  <a:solidFill>
                    <a:srgbClr val="C73ECC"/>
                  </a:solidFill>
                  <a:latin typeface="+mj-lt"/>
                  <a:ea typeface="+mj-ea"/>
                  <a:cs typeface="+mj-cs"/>
                </a:rPr>
                <a:t>1</a:t>
              </a:r>
            </a:p>
          </p:txBody>
        </p:sp>
      </p:grpSp>
      <p:grpSp>
        <p:nvGrpSpPr>
          <p:cNvPr id="45" name="Group 44">
            <a:extLst>
              <a:ext uri="{FF2B5EF4-FFF2-40B4-BE49-F238E27FC236}">
                <a16:creationId xmlns:a16="http://schemas.microsoft.com/office/drawing/2014/main" id="{68756B50-CAD6-9603-DB35-F02D3767F776}"/>
              </a:ext>
              <a:ext uri="{C183D7F6-B498-43B3-948B-1728B52AA6E4}">
                <adec:decorative xmlns:adec="http://schemas.microsoft.com/office/drawing/2017/decorative" val="1"/>
              </a:ext>
            </a:extLst>
          </p:cNvPr>
          <p:cNvGrpSpPr>
            <a:grpSpLocks/>
          </p:cNvGrpSpPr>
          <p:nvPr/>
        </p:nvGrpSpPr>
        <p:grpSpPr>
          <a:xfrm>
            <a:off x="5775960" y="3696486"/>
            <a:ext cx="640080" cy="640080"/>
            <a:chOff x="547424" y="4293480"/>
            <a:chExt cx="640026" cy="657416"/>
          </a:xfrm>
        </p:grpSpPr>
        <p:grpSp>
          <p:nvGrpSpPr>
            <p:cNvPr id="46" name="Group 45">
              <a:extLst>
                <a:ext uri="{FF2B5EF4-FFF2-40B4-BE49-F238E27FC236}">
                  <a16:creationId xmlns:a16="http://schemas.microsoft.com/office/drawing/2014/main" id="{789C7173-09CF-DCDD-5480-785A5B22BA0D}"/>
                </a:ext>
              </a:extLst>
            </p:cNvPr>
            <p:cNvGrpSpPr/>
            <p:nvPr/>
          </p:nvGrpSpPr>
          <p:grpSpPr>
            <a:xfrm>
              <a:off x="547424" y="4293480"/>
              <a:ext cx="640026" cy="657416"/>
              <a:chOff x="987658" y="5065483"/>
              <a:chExt cx="1169054" cy="1200820"/>
            </a:xfrm>
          </p:grpSpPr>
          <p:grpSp>
            <p:nvGrpSpPr>
              <p:cNvPr id="48" name="Group 47">
                <a:extLst>
                  <a:ext uri="{FF2B5EF4-FFF2-40B4-BE49-F238E27FC236}">
                    <a16:creationId xmlns:a16="http://schemas.microsoft.com/office/drawing/2014/main" id="{AA2EE6BF-4970-0887-BD35-93B8A80664A5}"/>
                  </a:ext>
                </a:extLst>
              </p:cNvPr>
              <p:cNvGrpSpPr/>
              <p:nvPr/>
            </p:nvGrpSpPr>
            <p:grpSpPr>
              <a:xfrm>
                <a:off x="987658" y="5065483"/>
                <a:ext cx="1169054" cy="1200820"/>
                <a:chOff x="6349393" y="1711575"/>
                <a:chExt cx="5590022" cy="5674618"/>
              </a:xfrm>
            </p:grpSpPr>
            <p:sp>
              <p:nvSpPr>
                <p:cNvPr id="51" name="Rounded Rectangle 3_1">
                  <a:extLst>
                    <a:ext uri="{FF2B5EF4-FFF2-40B4-BE49-F238E27FC236}">
                      <a16:creationId xmlns:a16="http://schemas.microsoft.com/office/drawing/2014/main" id="{A35D97B4-437D-8046-D2FF-80341F874AE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2" name="Rounded Rectangle 3_1">
                  <a:extLst>
                    <a:ext uri="{FF2B5EF4-FFF2-40B4-BE49-F238E27FC236}">
                      <a16:creationId xmlns:a16="http://schemas.microsoft.com/office/drawing/2014/main" id="{4AD1020C-5272-E46F-EF00-0F301D54EC9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9" name="Rounded Rectangle 3_1">
                <a:extLst>
                  <a:ext uri="{FF2B5EF4-FFF2-40B4-BE49-F238E27FC236}">
                    <a16:creationId xmlns:a16="http://schemas.microsoft.com/office/drawing/2014/main" id="{5203F818-3EF0-6C00-E3B3-74853B1772C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0" name="Rounded Rectangle 24_1">
                <a:extLst>
                  <a:ext uri="{FF2B5EF4-FFF2-40B4-BE49-F238E27FC236}">
                    <a16:creationId xmlns:a16="http://schemas.microsoft.com/office/drawing/2014/main" id="{A638494C-9383-02CB-6027-9A51B2D9EE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7" name="Oval 46">
              <a:extLst>
                <a:ext uri="{FF2B5EF4-FFF2-40B4-BE49-F238E27FC236}">
                  <a16:creationId xmlns:a16="http://schemas.microsoft.com/office/drawing/2014/main" id="{1A0497BA-8369-FFAF-8E48-8BCB6E2638C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d-ID" sz="2800">
                  <a:solidFill>
                    <a:srgbClr val="C73ECC"/>
                  </a:solidFill>
                  <a:latin typeface="+mj-lt"/>
                  <a:ea typeface="+mj-ea"/>
                  <a:cs typeface="+mj-cs"/>
                </a:rPr>
                <a:t>2</a:t>
              </a:r>
            </a:p>
          </p:txBody>
        </p:sp>
      </p:grpSp>
      <p:grpSp>
        <p:nvGrpSpPr>
          <p:cNvPr id="53" name="Group 52">
            <a:extLst>
              <a:ext uri="{FF2B5EF4-FFF2-40B4-BE49-F238E27FC236}">
                <a16:creationId xmlns:a16="http://schemas.microsoft.com/office/drawing/2014/main" id="{5A0EB94F-2E0F-74C9-97BC-1FE07E308EF2}"/>
              </a:ext>
              <a:ext uri="{C183D7F6-B498-43B3-948B-1728B52AA6E4}">
                <adec:decorative xmlns:adec="http://schemas.microsoft.com/office/drawing/2017/decorative" val="1"/>
              </a:ext>
            </a:extLst>
          </p:cNvPr>
          <p:cNvGrpSpPr>
            <a:grpSpLocks/>
          </p:cNvGrpSpPr>
          <p:nvPr/>
        </p:nvGrpSpPr>
        <p:grpSpPr>
          <a:xfrm>
            <a:off x="9310157" y="3696486"/>
            <a:ext cx="640080" cy="640080"/>
            <a:chOff x="547424" y="4293480"/>
            <a:chExt cx="640026" cy="657416"/>
          </a:xfrm>
        </p:grpSpPr>
        <p:grpSp>
          <p:nvGrpSpPr>
            <p:cNvPr id="54" name="Group 53">
              <a:extLst>
                <a:ext uri="{FF2B5EF4-FFF2-40B4-BE49-F238E27FC236}">
                  <a16:creationId xmlns:a16="http://schemas.microsoft.com/office/drawing/2014/main" id="{7AF02629-9DBA-18F7-F4C6-760E6BFC5ED5}"/>
                </a:ext>
              </a:extLst>
            </p:cNvPr>
            <p:cNvGrpSpPr/>
            <p:nvPr/>
          </p:nvGrpSpPr>
          <p:grpSpPr>
            <a:xfrm>
              <a:off x="547424" y="4293480"/>
              <a:ext cx="640026" cy="657416"/>
              <a:chOff x="987658" y="5065483"/>
              <a:chExt cx="1169054" cy="1200820"/>
            </a:xfrm>
          </p:grpSpPr>
          <p:grpSp>
            <p:nvGrpSpPr>
              <p:cNvPr id="56" name="Group 55">
                <a:extLst>
                  <a:ext uri="{FF2B5EF4-FFF2-40B4-BE49-F238E27FC236}">
                    <a16:creationId xmlns:a16="http://schemas.microsoft.com/office/drawing/2014/main" id="{016F9DE3-0FB4-B2C9-B6E0-84B7DE6F9108}"/>
                  </a:ext>
                </a:extLst>
              </p:cNvPr>
              <p:cNvGrpSpPr/>
              <p:nvPr/>
            </p:nvGrpSpPr>
            <p:grpSpPr>
              <a:xfrm>
                <a:off x="987658" y="5065483"/>
                <a:ext cx="1169054" cy="1200820"/>
                <a:chOff x="6349393" y="1711575"/>
                <a:chExt cx="5590022" cy="5674618"/>
              </a:xfrm>
            </p:grpSpPr>
            <p:sp>
              <p:nvSpPr>
                <p:cNvPr id="59" name="Rounded Rectangle 3_1">
                  <a:extLst>
                    <a:ext uri="{FF2B5EF4-FFF2-40B4-BE49-F238E27FC236}">
                      <a16:creationId xmlns:a16="http://schemas.microsoft.com/office/drawing/2014/main" id="{068FFEE0-54C3-3378-F34E-6219EF844FC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3_1">
                  <a:extLst>
                    <a:ext uri="{FF2B5EF4-FFF2-40B4-BE49-F238E27FC236}">
                      <a16:creationId xmlns:a16="http://schemas.microsoft.com/office/drawing/2014/main" id="{E24D7774-5FE3-3CE9-AF84-615231B6CA7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57" name="Rounded Rectangle 3_1">
                <a:extLst>
                  <a:ext uri="{FF2B5EF4-FFF2-40B4-BE49-F238E27FC236}">
                    <a16:creationId xmlns:a16="http://schemas.microsoft.com/office/drawing/2014/main" id="{08C2C357-DD81-1B6A-C316-B0945FAA3C4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8" name="Rounded Rectangle 24_1">
                <a:extLst>
                  <a:ext uri="{FF2B5EF4-FFF2-40B4-BE49-F238E27FC236}">
                    <a16:creationId xmlns:a16="http://schemas.microsoft.com/office/drawing/2014/main" id="{3C5EAA9A-F3C2-22B4-9884-8201FECBB36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5" name="Oval 54">
              <a:extLst>
                <a:ext uri="{FF2B5EF4-FFF2-40B4-BE49-F238E27FC236}">
                  <a16:creationId xmlns:a16="http://schemas.microsoft.com/office/drawing/2014/main" id="{100E9DAF-1F63-92C3-6265-4966D487405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d-ID" sz="2800">
                  <a:solidFill>
                    <a:srgbClr val="C73ECC"/>
                  </a:solidFill>
                  <a:latin typeface="+mj-lt"/>
                  <a:ea typeface="+mj-ea"/>
                  <a:cs typeface="+mj-cs"/>
                </a:rPr>
                <a:t>3</a:t>
              </a:r>
            </a:p>
          </p:txBody>
        </p:sp>
      </p:grpSp>
      <p:pic>
        <p:nvPicPr>
          <p:cNvPr id="75" name="Picture 74">
            <a:extLst>
              <a:ext uri="{FF2B5EF4-FFF2-40B4-BE49-F238E27FC236}">
                <a16:creationId xmlns:a16="http://schemas.microsoft.com/office/drawing/2014/main" id="{5A66E461-D096-8CED-DE1F-B20F55B365F6}"/>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35814" t="56855" r="33629" b="4007"/>
          <a:stretch/>
        </p:blipFill>
        <p:spPr>
          <a:xfrm rot="10800000" flipH="1" flipV="1">
            <a:off x="0" y="5493392"/>
            <a:ext cx="1892301" cy="1364608"/>
          </a:xfrm>
          <a:custGeom>
            <a:avLst/>
            <a:gdLst>
              <a:gd name="connsiteX0" fmla="*/ 0 w 1892301"/>
              <a:gd name="connsiteY0" fmla="*/ 0 h 1364608"/>
              <a:gd name="connsiteX1" fmla="*/ 1892301 w 1892301"/>
              <a:gd name="connsiteY1" fmla="*/ 0 h 1364608"/>
              <a:gd name="connsiteX2" fmla="*/ 1892301 w 1892301"/>
              <a:gd name="connsiteY2" fmla="*/ 1364608 h 1364608"/>
              <a:gd name="connsiteX3" fmla="*/ 0 w 1892301"/>
              <a:gd name="connsiteY3" fmla="*/ 1364608 h 1364608"/>
            </a:gdLst>
            <a:ahLst/>
            <a:cxnLst>
              <a:cxn ang="0">
                <a:pos x="connsiteX0" y="connsiteY0"/>
              </a:cxn>
              <a:cxn ang="0">
                <a:pos x="connsiteX1" y="connsiteY1"/>
              </a:cxn>
              <a:cxn ang="0">
                <a:pos x="connsiteX2" y="connsiteY2"/>
              </a:cxn>
              <a:cxn ang="0">
                <a:pos x="connsiteX3" y="connsiteY3"/>
              </a:cxn>
            </a:cxnLst>
            <a:rect l="l" t="t" r="r" b="b"/>
            <a:pathLst>
              <a:path w="1892301" h="1364608">
                <a:moveTo>
                  <a:pt x="0" y="0"/>
                </a:moveTo>
                <a:lnTo>
                  <a:pt x="1892301" y="0"/>
                </a:lnTo>
                <a:lnTo>
                  <a:pt x="1892301" y="1364608"/>
                </a:lnTo>
                <a:lnTo>
                  <a:pt x="0" y="1364608"/>
                </a:lnTo>
                <a:close/>
              </a:path>
            </a:pathLst>
          </a:custGeom>
        </p:spPr>
      </p:pic>
      <p:sp>
        <p:nvSpPr>
          <p:cNvPr id="3" name="TextBox 2">
            <a:extLst>
              <a:ext uri="{FF2B5EF4-FFF2-40B4-BE49-F238E27FC236}">
                <a16:creationId xmlns:a16="http://schemas.microsoft.com/office/drawing/2014/main" id="{00E60298-9E52-1662-D7BC-76E8489C303C}"/>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3012134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E50CC160-8E57-E8B5-E8B6-7B8F0D82A9A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63" name="Picture 62">
              <a:extLst>
                <a:ext uri="{FF2B5EF4-FFF2-40B4-BE49-F238E27FC236}">
                  <a16:creationId xmlns:a16="http://schemas.microsoft.com/office/drawing/2014/main" id="{37857D64-C9E3-3BC4-F8C8-575018A58259}"/>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4" name="Straight Connector 63">
              <a:extLst>
                <a:ext uri="{FF2B5EF4-FFF2-40B4-BE49-F238E27FC236}">
                  <a16:creationId xmlns:a16="http://schemas.microsoft.com/office/drawing/2014/main" id="{9B0C6730-2C4E-7D50-B839-B85769E8D340}"/>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22971CDE-B07D-9CDF-4B52-BAD052D883A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45399" b="823"/>
          <a:stretch/>
        </p:blipFill>
        <p:spPr>
          <a:xfrm rot="16200000" flipH="1" flipV="1">
            <a:off x="-1195391" y="4624390"/>
            <a:ext cx="3429001" cy="1038225"/>
          </a:xfrm>
          <a:prstGeom prst="rect">
            <a:avLst/>
          </a:prstGeom>
        </p:spPr>
      </p:pic>
      <p:sp>
        <p:nvSpPr>
          <p:cNvPr id="2" name="Title 1">
            <a:extLst>
              <a:ext uri="{FF2B5EF4-FFF2-40B4-BE49-F238E27FC236}">
                <a16:creationId xmlns:a16="http://schemas.microsoft.com/office/drawing/2014/main" id="{62463341-77C6-C8FA-8657-4A8E2AB6A0C0}"/>
              </a:ext>
            </a:extLst>
          </p:cNvPr>
          <p:cNvSpPr>
            <a:spLocks noGrp="1"/>
          </p:cNvSpPr>
          <p:nvPr>
            <p:ph type="title"/>
          </p:nvPr>
        </p:nvSpPr>
        <p:spPr>
          <a:xfrm>
            <a:off x="588963" y="457200"/>
            <a:ext cx="11017250" cy="984885"/>
          </a:xfrm>
        </p:spPr>
        <p:txBody>
          <a:bodyPr/>
          <a:lstStyle/>
          <a:p>
            <a:r>
              <a:rPr lang="id-ID" dirty="0"/>
              <a:t>Unit 2: Membuat perintah berbasis peran </a:t>
            </a:r>
            <a:br>
              <a:rPr lang="en-US" dirty="0"/>
            </a:br>
            <a:r>
              <a:rPr lang="id-ID" dirty="0"/>
              <a:t>Anda sendiri untuk menentukan desainer pengalaman</a:t>
            </a:r>
          </a:p>
        </p:txBody>
      </p:sp>
      <p:sp>
        <p:nvSpPr>
          <p:cNvPr id="11" name="Rectangle: Rounded Corners 10">
            <a:extLst>
              <a:ext uri="{FF2B5EF4-FFF2-40B4-BE49-F238E27FC236}">
                <a16:creationId xmlns:a16="http://schemas.microsoft.com/office/drawing/2014/main" id="{1BD5906F-F755-193D-25DC-F1EBE042F0B9}"/>
              </a:ext>
              <a:ext uri="{C183D7F6-B498-43B3-948B-1728B52AA6E4}">
                <adec:decorative xmlns:adec="http://schemas.microsoft.com/office/drawing/2017/decorative" val="1"/>
              </a:ext>
            </a:extLst>
          </p:cNvPr>
          <p:cNvSpPr>
            <a:spLocks/>
          </p:cNvSpPr>
          <p:nvPr/>
        </p:nvSpPr>
        <p:spPr bwMode="auto">
          <a:xfrm>
            <a:off x="588963"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2" name="Rectangle: Rounded Corners 11">
            <a:extLst>
              <a:ext uri="{FF2B5EF4-FFF2-40B4-BE49-F238E27FC236}">
                <a16:creationId xmlns:a16="http://schemas.microsoft.com/office/drawing/2014/main" id="{D65D443B-DEA5-7B76-BB7A-23FC1F6757C8}"/>
              </a:ext>
              <a:ext uri="{C183D7F6-B498-43B3-948B-1728B52AA6E4}">
                <adec:decorative xmlns:adec="http://schemas.microsoft.com/office/drawing/2017/decorative" val="1"/>
              </a:ext>
            </a:extLst>
          </p:cNvPr>
          <p:cNvSpPr>
            <a:spLocks/>
          </p:cNvSpPr>
          <p:nvPr/>
        </p:nvSpPr>
        <p:spPr bwMode="auto">
          <a:xfrm>
            <a:off x="3377565"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Rectangle: Rounded Corners 12">
            <a:extLst>
              <a:ext uri="{FF2B5EF4-FFF2-40B4-BE49-F238E27FC236}">
                <a16:creationId xmlns:a16="http://schemas.microsoft.com/office/drawing/2014/main" id="{8832FAF4-599B-328C-172B-E0934D1D07C7}"/>
              </a:ext>
              <a:ext uri="{C183D7F6-B498-43B3-948B-1728B52AA6E4}">
                <adec:decorative xmlns:adec="http://schemas.microsoft.com/office/drawing/2017/decorative" val="1"/>
              </a:ext>
            </a:extLst>
          </p:cNvPr>
          <p:cNvSpPr>
            <a:spLocks/>
          </p:cNvSpPr>
          <p:nvPr/>
        </p:nvSpPr>
        <p:spPr bwMode="auto">
          <a:xfrm>
            <a:off x="616616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4" name="Rectangle: Rounded Corners 13">
            <a:extLst>
              <a:ext uri="{FF2B5EF4-FFF2-40B4-BE49-F238E27FC236}">
                <a16:creationId xmlns:a16="http://schemas.microsoft.com/office/drawing/2014/main" id="{6E808A71-9AC7-E5BD-DF4B-52CB736832CF}"/>
              </a:ext>
              <a:ext uri="{C183D7F6-B498-43B3-948B-1728B52AA6E4}">
                <adec:decorative xmlns:adec="http://schemas.microsoft.com/office/drawing/2017/decorative" val="1"/>
              </a:ext>
            </a:extLst>
          </p:cNvPr>
          <p:cNvSpPr>
            <a:spLocks/>
          </p:cNvSpPr>
          <p:nvPr/>
        </p:nvSpPr>
        <p:spPr bwMode="auto">
          <a:xfrm>
            <a:off x="8954770"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970E7840-CC8F-B0F9-F773-120441E54BFE}"/>
              </a:ext>
            </a:extLst>
          </p:cNvPr>
          <p:cNvSpPr txBox="1"/>
          <p:nvPr/>
        </p:nvSpPr>
        <p:spPr>
          <a:xfrm>
            <a:off x="765493" y="2693854"/>
            <a:ext cx="2298382" cy="2077492"/>
          </a:xfrm>
          <a:prstGeom prst="rect">
            <a:avLst/>
          </a:prstGeom>
          <a:noFill/>
        </p:spPr>
        <p:txBody>
          <a:bodyPr wrap="square" lIns="0" tIns="0" rIns="0" bIns="0">
            <a:spAutoFit/>
          </a:bodyPr>
          <a:lstStyle/>
          <a:p>
            <a:pPr marL="0" indent="0" algn="ctr">
              <a:spcAft>
                <a:spcPts val="0"/>
              </a:spcAft>
              <a:buNone/>
            </a:pPr>
            <a:r>
              <a:rPr lang="id-ID" sz="1500" dirty="0"/>
              <a:t>Anda adalah seorang desainer pengalaman luar biasa dengan bakat unik dalam menciptakan pengalaman imersif </a:t>
            </a:r>
            <a:br>
              <a:rPr lang="en-US" sz="1500" dirty="0"/>
            </a:br>
            <a:r>
              <a:rPr lang="id-ID" sz="1500" dirty="0"/>
              <a:t>yang membangkitkan </a:t>
            </a:r>
            <a:br>
              <a:rPr lang="en-US" sz="1500" dirty="0"/>
            </a:br>
            <a:r>
              <a:rPr lang="id-ID" sz="1500" dirty="0"/>
              <a:t>indra dan membawa pengunjung ke dalam dunia penuh keajaiban.</a:t>
            </a:r>
          </a:p>
        </p:txBody>
      </p:sp>
      <p:sp>
        <p:nvSpPr>
          <p:cNvPr id="17" name="TextBox 16">
            <a:extLst>
              <a:ext uri="{FF2B5EF4-FFF2-40B4-BE49-F238E27FC236}">
                <a16:creationId xmlns:a16="http://schemas.microsoft.com/office/drawing/2014/main" id="{60BC54BD-8DF6-3116-EB97-6CC7F1D111AA}"/>
              </a:ext>
            </a:extLst>
          </p:cNvPr>
          <p:cNvSpPr txBox="1"/>
          <p:nvPr/>
        </p:nvSpPr>
        <p:spPr>
          <a:xfrm>
            <a:off x="3554095" y="2693854"/>
            <a:ext cx="2298382" cy="2308324"/>
          </a:xfrm>
          <a:prstGeom prst="rect">
            <a:avLst/>
          </a:prstGeom>
          <a:noFill/>
        </p:spPr>
        <p:txBody>
          <a:bodyPr wrap="square" lIns="0" tIns="0" rIns="0" bIns="0">
            <a:spAutoFit/>
          </a:bodyPr>
          <a:lstStyle/>
          <a:p>
            <a:pPr marL="0" indent="0" algn="ctr">
              <a:spcAft>
                <a:spcPts val="0"/>
              </a:spcAft>
              <a:buNone/>
            </a:pPr>
            <a:r>
              <a:rPr lang="id-ID" sz="1500" dirty="0"/>
              <a:t>Melalui perpaduan luar biasa antara lanskap suara yang memikat, visual yang menakjubkan, dan kondisi lingkungan yang dirancang dengan cermat, Anda menciptakan perjalanan luar biasa yang memikat dan menggugah rasa </a:t>
            </a:r>
            <a:br>
              <a:rPr lang="en-US" sz="1500" dirty="0"/>
            </a:br>
            <a:r>
              <a:rPr lang="id-ID" sz="1500" dirty="0"/>
              <a:t>ingin tahu.</a:t>
            </a:r>
          </a:p>
        </p:txBody>
      </p:sp>
      <p:sp>
        <p:nvSpPr>
          <p:cNvPr id="18" name="TextBox 17">
            <a:extLst>
              <a:ext uri="{FF2B5EF4-FFF2-40B4-BE49-F238E27FC236}">
                <a16:creationId xmlns:a16="http://schemas.microsoft.com/office/drawing/2014/main" id="{898BEC3B-393D-5B4A-C42D-226FBD9E5DBC}"/>
              </a:ext>
            </a:extLst>
          </p:cNvPr>
          <p:cNvSpPr txBox="1"/>
          <p:nvPr/>
        </p:nvSpPr>
        <p:spPr>
          <a:xfrm>
            <a:off x="6342697" y="2693854"/>
            <a:ext cx="2298382" cy="2308324"/>
          </a:xfrm>
          <a:prstGeom prst="rect">
            <a:avLst/>
          </a:prstGeom>
          <a:noFill/>
        </p:spPr>
        <p:txBody>
          <a:bodyPr wrap="square" lIns="0" tIns="0" rIns="0" bIns="0">
            <a:spAutoFit/>
          </a:bodyPr>
          <a:lstStyle/>
          <a:p>
            <a:pPr marL="0" indent="0" algn="ctr">
              <a:spcAft>
                <a:spcPts val="0"/>
              </a:spcAft>
              <a:buNone/>
            </a:pPr>
            <a:r>
              <a:rPr lang="id-ID" sz="1500" dirty="0"/>
              <a:t>Kreativitas Anda tidak mengenal batas—</a:t>
            </a:r>
            <a:br>
              <a:rPr lang="en-US" sz="1500" dirty="0"/>
            </a:br>
            <a:r>
              <a:rPr lang="id-ID" sz="1500" dirty="0"/>
              <a:t>Anda merancang </a:t>
            </a:r>
            <a:br>
              <a:rPr lang="en-US" sz="1500" dirty="0"/>
            </a:br>
            <a:r>
              <a:rPr lang="id-ID" sz="1500" dirty="0"/>
              <a:t>ide-ide berani yang membangkitkan imajinasi, sekaligus memperhatikan setiap detail sensorik terkecil untuk menyatukan elemen-elemen tematik secara sempurna. </a:t>
            </a:r>
          </a:p>
        </p:txBody>
      </p:sp>
      <p:sp>
        <p:nvSpPr>
          <p:cNvPr id="19" name="TextBox 18">
            <a:extLst>
              <a:ext uri="{FF2B5EF4-FFF2-40B4-BE49-F238E27FC236}">
                <a16:creationId xmlns:a16="http://schemas.microsoft.com/office/drawing/2014/main" id="{98F00AD8-8B86-47DF-8F68-1DDB8579B6DB}"/>
              </a:ext>
            </a:extLst>
          </p:cNvPr>
          <p:cNvSpPr txBox="1"/>
          <p:nvPr/>
        </p:nvSpPr>
        <p:spPr>
          <a:xfrm>
            <a:off x="8994139" y="2693854"/>
            <a:ext cx="2572704" cy="3462486"/>
          </a:xfrm>
          <a:prstGeom prst="rect">
            <a:avLst/>
          </a:prstGeom>
          <a:noFill/>
        </p:spPr>
        <p:txBody>
          <a:bodyPr wrap="square" lIns="0" tIns="0" rIns="0" bIns="0">
            <a:spAutoFit/>
          </a:bodyPr>
          <a:lstStyle/>
          <a:p>
            <a:pPr marL="0" indent="0" algn="ctr">
              <a:spcAft>
                <a:spcPts val="0"/>
              </a:spcAft>
              <a:buNone/>
            </a:pPr>
            <a:r>
              <a:rPr lang="id-ID" sz="1500" dirty="0"/>
              <a:t>Dengan kemampuan luar biasa dalam melibatkan berbagai indra, Anda </a:t>
            </a:r>
            <a:br>
              <a:rPr lang="en-US" sz="1500" dirty="0"/>
            </a:br>
            <a:r>
              <a:rPr lang="id-ID" sz="1500" dirty="0"/>
              <a:t>memiliki kekuatan untuk menciptakan momen </a:t>
            </a:r>
            <a:br>
              <a:rPr lang="en-US" sz="1500" dirty="0"/>
            </a:br>
            <a:r>
              <a:rPr lang="id-ID" sz="1500" dirty="0"/>
              <a:t>tak terlupakan yang membenamkan individu dalam simfoni sensasi, membuat mereka terpesona, terhibur, dan selalu ingin merasakan lebih banyak lagi. Anda akan membantu </a:t>
            </a:r>
            <a:br>
              <a:rPr lang="en-US" sz="1500" dirty="0"/>
            </a:br>
            <a:r>
              <a:rPr lang="id-ID" sz="1500" dirty="0"/>
              <a:t>dalam menciptakan sebuah pengalaman baru yang </a:t>
            </a:r>
            <a:br>
              <a:rPr lang="en-US" sz="1500" dirty="0"/>
            </a:br>
            <a:r>
              <a:rPr lang="id-ID" sz="1500" dirty="0"/>
              <a:t>luar biasa.</a:t>
            </a:r>
          </a:p>
        </p:txBody>
      </p:sp>
      <p:grpSp>
        <p:nvGrpSpPr>
          <p:cNvPr id="21" name="Group 20">
            <a:extLst>
              <a:ext uri="{FF2B5EF4-FFF2-40B4-BE49-F238E27FC236}">
                <a16:creationId xmlns:a16="http://schemas.microsoft.com/office/drawing/2014/main" id="{D80A41B2-CAF4-D0D0-6A3C-21159D427248}"/>
              </a:ext>
              <a:ext uri="{C183D7F6-B498-43B3-948B-1728B52AA6E4}">
                <adec:decorative xmlns:adec="http://schemas.microsoft.com/office/drawing/2017/decorative" val="1"/>
              </a:ext>
            </a:extLst>
          </p:cNvPr>
          <p:cNvGrpSpPr>
            <a:grpSpLocks/>
          </p:cNvGrpSpPr>
          <p:nvPr/>
        </p:nvGrpSpPr>
        <p:grpSpPr>
          <a:xfrm>
            <a:off x="1548924" y="1805940"/>
            <a:ext cx="731520" cy="731520"/>
            <a:chOff x="547424" y="4293480"/>
            <a:chExt cx="640026" cy="657416"/>
          </a:xfrm>
        </p:grpSpPr>
        <p:grpSp>
          <p:nvGrpSpPr>
            <p:cNvPr id="23" name="Group 22">
              <a:extLst>
                <a:ext uri="{FF2B5EF4-FFF2-40B4-BE49-F238E27FC236}">
                  <a16:creationId xmlns:a16="http://schemas.microsoft.com/office/drawing/2014/main" id="{56103A20-9F2E-94E3-1A1E-1951DBE8EE10}"/>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ECE143A1-B01B-9435-72EB-5273716524D8}"/>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73FB63C0-EC38-1082-86BB-7EB1006800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013D557C-342F-AE22-D2C5-46D79291938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5FE8046D-6F20-E695-AA71-620194714A1A}"/>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5CC510D2-FD0A-2367-8578-6C5FEF8FEB5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BB6F68C-9607-243A-2BE6-41980429BE0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129564A-3A59-DA6D-AA6D-A3A8B4DFC16E}"/>
              </a:ext>
              <a:ext uri="{C183D7F6-B498-43B3-948B-1728B52AA6E4}">
                <adec:decorative xmlns:adec="http://schemas.microsoft.com/office/drawing/2017/decorative" val="1"/>
              </a:ext>
            </a:extLst>
          </p:cNvPr>
          <p:cNvGrpSpPr>
            <a:grpSpLocks/>
          </p:cNvGrpSpPr>
          <p:nvPr/>
        </p:nvGrpSpPr>
        <p:grpSpPr>
          <a:xfrm>
            <a:off x="4337526" y="1805940"/>
            <a:ext cx="731520" cy="731520"/>
            <a:chOff x="547424" y="4293480"/>
            <a:chExt cx="640026" cy="657416"/>
          </a:xfrm>
        </p:grpSpPr>
        <p:grpSp>
          <p:nvGrpSpPr>
            <p:cNvPr id="31" name="Group 30">
              <a:extLst>
                <a:ext uri="{FF2B5EF4-FFF2-40B4-BE49-F238E27FC236}">
                  <a16:creationId xmlns:a16="http://schemas.microsoft.com/office/drawing/2014/main" id="{97D335C5-3F28-4F2B-B541-A3AC1CEE16F0}"/>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0B2E2A1B-9A93-4721-0783-8C9880B1B378}"/>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82E940B-7E92-E4A8-3A82-0BDBFEA537AC}"/>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7" name="Rounded Rectangle 3_1">
                  <a:extLst>
                    <a:ext uri="{FF2B5EF4-FFF2-40B4-BE49-F238E27FC236}">
                      <a16:creationId xmlns:a16="http://schemas.microsoft.com/office/drawing/2014/main" id="{C428EC18-B4CA-E49D-73E8-D15D4BC6FFB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4" name="Rounded Rectangle 3_1">
                <a:extLst>
                  <a:ext uri="{FF2B5EF4-FFF2-40B4-BE49-F238E27FC236}">
                    <a16:creationId xmlns:a16="http://schemas.microsoft.com/office/drawing/2014/main" id="{BD00BE54-B757-C7B7-7815-ABFAA5D51F7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24_1">
                <a:extLst>
                  <a:ext uri="{FF2B5EF4-FFF2-40B4-BE49-F238E27FC236}">
                    <a16:creationId xmlns:a16="http://schemas.microsoft.com/office/drawing/2014/main" id="{CFAB3B7E-7BA0-A647-BFBB-9DE14373863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F390D0F0-3A9A-39CE-20D1-E0B26481524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218658A5-0656-00DE-CD1A-03007ABF76EC}"/>
              </a:ext>
              <a:ext uri="{C183D7F6-B498-43B3-948B-1728B52AA6E4}">
                <adec:decorative xmlns:adec="http://schemas.microsoft.com/office/drawing/2017/decorative" val="1"/>
              </a:ext>
            </a:extLst>
          </p:cNvPr>
          <p:cNvGrpSpPr>
            <a:grpSpLocks/>
          </p:cNvGrpSpPr>
          <p:nvPr/>
        </p:nvGrpSpPr>
        <p:grpSpPr>
          <a:xfrm>
            <a:off x="7126128" y="1805940"/>
            <a:ext cx="731520" cy="731520"/>
            <a:chOff x="547424" y="4293480"/>
            <a:chExt cx="640026" cy="657416"/>
          </a:xfrm>
        </p:grpSpPr>
        <p:grpSp>
          <p:nvGrpSpPr>
            <p:cNvPr id="39" name="Group 38">
              <a:extLst>
                <a:ext uri="{FF2B5EF4-FFF2-40B4-BE49-F238E27FC236}">
                  <a16:creationId xmlns:a16="http://schemas.microsoft.com/office/drawing/2014/main" id="{12FEC223-A0A9-E9AE-7EE6-1F38C908B744}"/>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B17A93A2-BB9D-DB91-FC80-623735093052}"/>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E5D1029D-DCA3-99F7-3B0E-F9BE06C624B1}"/>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5" name="Rounded Rectangle 3_1">
                  <a:extLst>
                    <a:ext uri="{FF2B5EF4-FFF2-40B4-BE49-F238E27FC236}">
                      <a16:creationId xmlns:a16="http://schemas.microsoft.com/office/drawing/2014/main" id="{F706EA06-6328-6983-EDDF-4D7716618B8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42" name="Rounded Rectangle 3_1">
                <a:extLst>
                  <a:ext uri="{FF2B5EF4-FFF2-40B4-BE49-F238E27FC236}">
                    <a16:creationId xmlns:a16="http://schemas.microsoft.com/office/drawing/2014/main" id="{B48492D1-6680-F141-F576-272DA8AF23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3" name="Rounded Rectangle 24_1">
                <a:extLst>
                  <a:ext uri="{FF2B5EF4-FFF2-40B4-BE49-F238E27FC236}">
                    <a16:creationId xmlns:a16="http://schemas.microsoft.com/office/drawing/2014/main" id="{8ABF12B0-3E12-3988-D8EE-79C4E3AA497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0" name="Oval 39">
              <a:extLst>
                <a:ext uri="{FF2B5EF4-FFF2-40B4-BE49-F238E27FC236}">
                  <a16:creationId xmlns:a16="http://schemas.microsoft.com/office/drawing/2014/main" id="{CF9E395F-0753-88F1-EC75-9812F399132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7A010A0A-BF43-18AB-8BB8-69C602876C3D}"/>
              </a:ext>
              <a:ext uri="{C183D7F6-B498-43B3-948B-1728B52AA6E4}">
                <adec:decorative xmlns:adec="http://schemas.microsoft.com/office/drawing/2017/decorative" val="1"/>
              </a:ext>
            </a:extLst>
          </p:cNvPr>
          <p:cNvGrpSpPr>
            <a:grpSpLocks/>
          </p:cNvGrpSpPr>
          <p:nvPr/>
        </p:nvGrpSpPr>
        <p:grpSpPr>
          <a:xfrm>
            <a:off x="9914731" y="1805940"/>
            <a:ext cx="731520" cy="731520"/>
            <a:chOff x="547424" y="4293480"/>
            <a:chExt cx="640026" cy="657416"/>
          </a:xfrm>
        </p:grpSpPr>
        <p:grpSp>
          <p:nvGrpSpPr>
            <p:cNvPr id="47" name="Group 46">
              <a:extLst>
                <a:ext uri="{FF2B5EF4-FFF2-40B4-BE49-F238E27FC236}">
                  <a16:creationId xmlns:a16="http://schemas.microsoft.com/office/drawing/2014/main" id="{AD0641A1-85E1-E8C8-FEA6-97118801E0DB}"/>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D8E9D1B2-1295-9B22-DEE3-AD5E9BEE368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6FACF41D-667B-C627-C26F-A16AF5EE85B7}"/>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86C83647-0C17-FA4B-70E4-D7999BFAF2E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A3271196-F4B9-5A9B-6E3A-A69B8463D05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BA70B37E-0E82-C130-09E0-9A72D76FD2C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3EA8B9E9-43B5-4C9F-6573-B9C2A0C18228}"/>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56" name="brain_2">
            <a:extLst>
              <a:ext uri="{FF2B5EF4-FFF2-40B4-BE49-F238E27FC236}">
                <a16:creationId xmlns:a16="http://schemas.microsoft.com/office/drawing/2014/main" id="{45112400-1364-C7FB-DCA9-63F0119F5506}"/>
              </a:ext>
              <a:ext uri="{C183D7F6-B498-43B3-948B-1728B52AA6E4}">
                <adec:decorative xmlns:adec="http://schemas.microsoft.com/office/drawing/2017/decorative" val="1"/>
              </a:ext>
            </a:extLst>
          </p:cNvPr>
          <p:cNvSpPr>
            <a:spLocks noChangeAspect="1" noEditPoints="1"/>
          </p:cNvSpPr>
          <p:nvPr/>
        </p:nvSpPr>
        <p:spPr bwMode="auto">
          <a:xfrm>
            <a:off x="1706341" y="2032000"/>
            <a:ext cx="416686" cy="27940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7" name="Ribbon2_F19B">
            <a:extLst>
              <a:ext uri="{FF2B5EF4-FFF2-40B4-BE49-F238E27FC236}">
                <a16:creationId xmlns:a16="http://schemas.microsoft.com/office/drawing/2014/main" id="{443F0408-B34A-3C3A-BDA4-A3E76F9182A5}"/>
              </a:ext>
              <a:ext uri="{C183D7F6-B498-43B3-948B-1728B52AA6E4}">
                <adec:decorative xmlns:adec="http://schemas.microsoft.com/office/drawing/2017/decorative" val="1"/>
              </a:ext>
            </a:extLst>
          </p:cNvPr>
          <p:cNvSpPr>
            <a:spLocks noChangeAspect="1" noEditPoints="1"/>
          </p:cNvSpPr>
          <p:nvPr/>
        </p:nvSpPr>
        <p:spPr bwMode="auto">
          <a:xfrm>
            <a:off x="4570141" y="1985223"/>
            <a:ext cx="266290" cy="37295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8" name="Financial_E7BB">
            <a:extLst>
              <a:ext uri="{FF2B5EF4-FFF2-40B4-BE49-F238E27FC236}">
                <a16:creationId xmlns:a16="http://schemas.microsoft.com/office/drawing/2014/main" id="{6CFC2639-DB51-83EB-8375-6E086168E1F6}"/>
              </a:ext>
              <a:ext uri="{C183D7F6-B498-43B3-948B-1728B52AA6E4}">
                <adec:decorative xmlns:adec="http://schemas.microsoft.com/office/drawing/2017/decorative" val="1"/>
              </a:ext>
            </a:extLst>
          </p:cNvPr>
          <p:cNvSpPr>
            <a:spLocks noChangeAspect="1" noEditPoints="1"/>
          </p:cNvSpPr>
          <p:nvPr/>
        </p:nvSpPr>
        <p:spPr bwMode="auto">
          <a:xfrm>
            <a:off x="7327946" y="2025458"/>
            <a:ext cx="327884" cy="29248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60" name="Teamwork_EA12">
            <a:extLst>
              <a:ext uri="{FF2B5EF4-FFF2-40B4-BE49-F238E27FC236}">
                <a16:creationId xmlns:a16="http://schemas.microsoft.com/office/drawing/2014/main" id="{EF11EE24-7C8C-B953-36AC-2CA4F73C0B40}"/>
              </a:ext>
              <a:ext uri="{C183D7F6-B498-43B3-948B-1728B52AA6E4}">
                <adec:decorative xmlns:adec="http://schemas.microsoft.com/office/drawing/2017/decorative" val="1"/>
              </a:ext>
            </a:extLst>
          </p:cNvPr>
          <p:cNvSpPr>
            <a:spLocks noChangeAspect="1" noEditPoints="1"/>
          </p:cNvSpPr>
          <p:nvPr/>
        </p:nvSpPr>
        <p:spPr bwMode="auto">
          <a:xfrm>
            <a:off x="10109767" y="2006600"/>
            <a:ext cx="341448" cy="330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496654A-7CCD-333C-78D9-63AFBDBC9D69}"/>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5864025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FB0FF-9B62-DDF3-19D3-60B581588766}"/>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C8396861-8317-9782-735D-A3608A43AC4C}"/>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50" name="Picture 49">
              <a:extLst>
                <a:ext uri="{FF2B5EF4-FFF2-40B4-BE49-F238E27FC236}">
                  <a16:creationId xmlns:a16="http://schemas.microsoft.com/office/drawing/2014/main" id="{9F012753-CC5C-341E-455B-F758E37EF7A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0" name="Straight Connector 59">
              <a:extLst>
                <a:ext uri="{FF2B5EF4-FFF2-40B4-BE49-F238E27FC236}">
                  <a16:creationId xmlns:a16="http://schemas.microsoft.com/office/drawing/2014/main" id="{46C7DED1-F693-E899-42BB-1F7C0226A91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7D8D95F5-5398-116D-9528-09AF3F25C3DD}"/>
              </a:ext>
              <a:ext uri="{C183D7F6-B498-43B3-948B-1728B52AA6E4}">
                <adec:decorative xmlns:adec="http://schemas.microsoft.com/office/drawing/2017/decorative" val="1"/>
              </a:ext>
            </a:extLst>
          </p:cNvPr>
          <p:cNvCxnSpPr>
            <a:cxnSpLocks/>
          </p:cNvCxnSpPr>
          <p:nvPr/>
        </p:nvCxnSpPr>
        <p:spPr>
          <a:xfrm>
            <a:off x="856708" y="1805940"/>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A892FA-240F-8A27-BD0E-33D6BE1CB0C6}"/>
              </a:ext>
            </a:extLst>
          </p:cNvPr>
          <p:cNvSpPr>
            <a:spLocks noGrp="1"/>
          </p:cNvSpPr>
          <p:nvPr>
            <p:ph type="title"/>
          </p:nvPr>
        </p:nvSpPr>
        <p:spPr>
          <a:xfrm>
            <a:off x="588963" y="457200"/>
            <a:ext cx="11017250" cy="984885"/>
          </a:xfrm>
        </p:spPr>
        <p:txBody>
          <a:bodyPr wrap="square">
            <a:spAutoFit/>
          </a:bodyPr>
          <a:lstStyle/>
          <a:p>
            <a:r>
              <a:rPr lang="id-ID" dirty="0"/>
              <a:t>Unit 2: Membuat perintah berbasis peran </a:t>
            </a:r>
            <a:br>
              <a:rPr lang="en-US" dirty="0"/>
            </a:br>
            <a:r>
              <a:rPr lang="id-ID" dirty="0"/>
              <a:t>Anda sendiri untuk menentukan desainer pengalaman</a:t>
            </a:r>
          </a:p>
        </p:txBody>
      </p:sp>
      <p:pic>
        <p:nvPicPr>
          <p:cNvPr id="12" name="Picture 11">
            <a:extLst>
              <a:ext uri="{FF2B5EF4-FFF2-40B4-BE49-F238E27FC236}">
                <a16:creationId xmlns:a16="http://schemas.microsoft.com/office/drawing/2014/main" id="{7C2C1742-1581-28DC-0B66-26737F99E568}"/>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3" name="Rounded Rectangle 24_1">
            <a:extLst>
              <a:ext uri="{FF2B5EF4-FFF2-40B4-BE49-F238E27FC236}">
                <a16:creationId xmlns:a16="http://schemas.microsoft.com/office/drawing/2014/main" id="{756A3E2A-A176-F52B-E410-65C7023B7867}"/>
              </a:ext>
              <a:ext uri="{C183D7F6-B498-43B3-948B-1728B52AA6E4}">
                <adec:decorative xmlns:adec="http://schemas.microsoft.com/office/drawing/2017/decorative" val="1"/>
              </a:ext>
            </a:extLst>
          </p:cNvPr>
          <p:cNvSpPr>
            <a:spLocks/>
          </p:cNvSpPr>
          <p:nvPr/>
        </p:nvSpPr>
        <p:spPr bwMode="auto">
          <a:xfrm>
            <a:off x="588262" y="1805940"/>
            <a:ext cx="6224018" cy="4463098"/>
          </a:xfrm>
          <a:prstGeom prst="roundRect">
            <a:avLst>
              <a:gd name="adj" fmla="val 3925"/>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9" name="Freeform: Shape 68">
            <a:extLst>
              <a:ext uri="{FF2B5EF4-FFF2-40B4-BE49-F238E27FC236}">
                <a16:creationId xmlns:a16="http://schemas.microsoft.com/office/drawing/2014/main" id="{E0DB815B-BC6D-8A96-7D94-614D03D855B6}"/>
              </a:ext>
              <a:ext uri="{C183D7F6-B498-43B3-948B-1728B52AA6E4}">
                <adec:decorative xmlns:adec="http://schemas.microsoft.com/office/drawing/2017/decorative" val="1"/>
              </a:ext>
            </a:extLst>
          </p:cNvPr>
          <p:cNvSpPr>
            <a:spLocks/>
          </p:cNvSpPr>
          <p:nvPr/>
        </p:nvSpPr>
        <p:spPr bwMode="auto">
          <a:xfrm>
            <a:off x="6979920" y="1657404"/>
            <a:ext cx="5212080" cy="4611635"/>
          </a:xfrm>
          <a:custGeom>
            <a:avLst/>
            <a:gdLst>
              <a:gd name="connsiteX0" fmla="*/ 181024 w 5212080"/>
              <a:gd name="connsiteY0" fmla="*/ 0 h 4611635"/>
              <a:gd name="connsiteX1" fmla="*/ 5212080 w 5212080"/>
              <a:gd name="connsiteY1" fmla="*/ 0 h 4611635"/>
              <a:gd name="connsiteX2" fmla="*/ 5212080 w 5212080"/>
              <a:gd name="connsiteY2" fmla="*/ 361252 h 4611635"/>
              <a:gd name="connsiteX3" fmla="*/ 5212080 w 5212080"/>
              <a:gd name="connsiteY3" fmla="*/ 422276 h 4611635"/>
              <a:gd name="connsiteX4" fmla="*/ 5212080 w 5212080"/>
              <a:gd name="connsiteY4" fmla="*/ 1050886 h 4611635"/>
              <a:gd name="connsiteX5" fmla="*/ 5212080 w 5212080"/>
              <a:gd name="connsiteY5" fmla="*/ 1515062 h 4611635"/>
              <a:gd name="connsiteX6" fmla="*/ 5212080 w 5212080"/>
              <a:gd name="connsiteY6" fmla="*/ 2971746 h 4611635"/>
              <a:gd name="connsiteX7" fmla="*/ 5212080 w 5212080"/>
              <a:gd name="connsiteY7" fmla="*/ 4611635 h 4611635"/>
              <a:gd name="connsiteX8" fmla="*/ 181024 w 5212080"/>
              <a:gd name="connsiteY8" fmla="*/ 4611635 h 4611635"/>
              <a:gd name="connsiteX9" fmla="*/ 0 w 5212080"/>
              <a:gd name="connsiteY9" fmla="*/ 4430611 h 4611635"/>
              <a:gd name="connsiteX10" fmla="*/ 0 w 5212080"/>
              <a:gd name="connsiteY10" fmla="*/ 2971746 h 4611635"/>
              <a:gd name="connsiteX11" fmla="*/ 0 w 5212080"/>
              <a:gd name="connsiteY11" fmla="*/ 1515062 h 4611635"/>
              <a:gd name="connsiteX12" fmla="*/ 0 w 5212080"/>
              <a:gd name="connsiteY12" fmla="*/ 1050886 h 4611635"/>
              <a:gd name="connsiteX13" fmla="*/ 0 w 5212080"/>
              <a:gd name="connsiteY13" fmla="*/ 422276 h 4611635"/>
              <a:gd name="connsiteX14" fmla="*/ 0 w 5212080"/>
              <a:gd name="connsiteY14" fmla="*/ 361252 h 4611635"/>
              <a:gd name="connsiteX15" fmla="*/ 0 w 5212080"/>
              <a:gd name="connsiteY15" fmla="*/ 181024 h 4611635"/>
              <a:gd name="connsiteX16" fmla="*/ 181024 w 5212080"/>
              <a:gd name="connsiteY16" fmla="*/ 0 h 461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080" h="4611635">
                <a:moveTo>
                  <a:pt x="181024" y="0"/>
                </a:moveTo>
                <a:lnTo>
                  <a:pt x="5212080" y="0"/>
                </a:lnTo>
                <a:lnTo>
                  <a:pt x="5212080" y="361252"/>
                </a:lnTo>
                <a:lnTo>
                  <a:pt x="5212080" y="422276"/>
                </a:lnTo>
                <a:lnTo>
                  <a:pt x="5212080" y="1050886"/>
                </a:lnTo>
                <a:lnTo>
                  <a:pt x="5212080" y="1515062"/>
                </a:lnTo>
                <a:lnTo>
                  <a:pt x="5212080" y="2971746"/>
                </a:lnTo>
                <a:lnTo>
                  <a:pt x="5212080" y="4611635"/>
                </a:lnTo>
                <a:lnTo>
                  <a:pt x="181024" y="4611635"/>
                </a:lnTo>
                <a:cubicBezTo>
                  <a:pt x="81047" y="4611635"/>
                  <a:pt x="0" y="4530588"/>
                  <a:pt x="0" y="4430611"/>
                </a:cubicBezTo>
                <a:lnTo>
                  <a:pt x="0" y="2971746"/>
                </a:lnTo>
                <a:lnTo>
                  <a:pt x="0" y="1515062"/>
                </a:lnTo>
                <a:lnTo>
                  <a:pt x="0" y="1050886"/>
                </a:ln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7" name="TextBox 16">
            <a:extLst>
              <a:ext uri="{FF2B5EF4-FFF2-40B4-BE49-F238E27FC236}">
                <a16:creationId xmlns:a16="http://schemas.microsoft.com/office/drawing/2014/main" id="{A7DAB9EE-CB4D-89AD-07DA-2D741A633E7C}"/>
              </a:ext>
            </a:extLst>
          </p:cNvPr>
          <p:cNvSpPr txBox="1">
            <a:spLocks/>
          </p:cNvSpPr>
          <p:nvPr/>
        </p:nvSpPr>
        <p:spPr>
          <a:xfrm>
            <a:off x="787079" y="2963087"/>
            <a:ext cx="5667509" cy="2913618"/>
          </a:xfrm>
          <a:prstGeom prst="rect">
            <a:avLst/>
          </a:prstGeom>
          <a:noFill/>
        </p:spPr>
        <p:txBody>
          <a:bodyPr vert="horz" wrap="square" lIns="0" tIns="0" rIns="0" bIns="0" rtlCol="0" anchor="t">
            <a:spAutoFit/>
          </a:bodyPr>
          <a:lstStyle/>
          <a:p>
            <a:pPr>
              <a:spcAft>
                <a:spcPts val="1600"/>
              </a:spcAft>
            </a:pPr>
            <a:r>
              <a:rPr lang="id-ID" sz="1600" dirty="0"/>
              <a:t>Bayangkan Anda adalah seorang desainer super berbakat </a:t>
            </a:r>
            <a:br>
              <a:rPr lang="en-US" sz="1600" dirty="0"/>
            </a:br>
            <a:r>
              <a:rPr lang="id-ID" sz="1600" dirty="0"/>
              <a:t>yang bisa menciptakan pengalaman luar biasa yang terasa seperti sihir. Anda menggunakan suara yang keren, visual yang memukau, dan pengaturan yang sempurna untuk membawa orang dalam perjalanan luar biasa yang tak terlupakan.</a:t>
            </a:r>
          </a:p>
          <a:p>
            <a:pPr>
              <a:spcAft>
                <a:spcPts val="1200"/>
              </a:spcAft>
            </a:pPr>
            <a:r>
              <a:rPr lang="id-ID" sz="1600" dirty="0"/>
              <a:t>Anda menciptakan ide-ide hebat yang membangkitkan imajinasi dan memperhatikan setiap detail kecil agar semuanya menyatu dengan sempurna. Anda memiliki kekuatan untuk membuat orang merasa seperti berada di dunia yang benar-benar baru, membuat mereka terpukau dan ingin merasakan lebih banyak lagi.</a:t>
            </a:r>
          </a:p>
        </p:txBody>
      </p:sp>
      <p:pic>
        <p:nvPicPr>
          <p:cNvPr id="71" name="Picture 70" descr="A child wearing headphones and cape in front of a computer desk">
            <a:extLst>
              <a:ext uri="{FF2B5EF4-FFF2-40B4-BE49-F238E27FC236}">
                <a16:creationId xmlns:a16="http://schemas.microsoft.com/office/drawing/2014/main" id="{EC3F7C64-624D-F98B-B43C-3AA86DFB6A82}"/>
              </a:ext>
            </a:extLst>
          </p:cNvPr>
          <p:cNvPicPr>
            <a:picLocks/>
          </p:cNvPicPr>
          <p:nvPr/>
        </p:nvPicPr>
        <p:blipFill rotWithShape="1">
          <a:blip r:embed="rId4"/>
          <a:srcRect t="3222" b="9090"/>
          <a:stretch/>
        </p:blipFill>
        <p:spPr>
          <a:xfrm>
            <a:off x="7147560" y="1825046"/>
            <a:ext cx="4876800" cy="4276351"/>
          </a:xfrm>
          <a:prstGeom prst="roundRect">
            <a:avLst>
              <a:gd name="adj" fmla="val 2013"/>
            </a:avLst>
          </a:prstGeom>
          <a:solidFill>
            <a:srgbClr val="275272"/>
          </a:solidFill>
        </p:spPr>
      </p:pic>
      <p:cxnSp>
        <p:nvCxnSpPr>
          <p:cNvPr id="57" name="Straight Connector 56">
            <a:extLst>
              <a:ext uri="{FF2B5EF4-FFF2-40B4-BE49-F238E27FC236}">
                <a16:creationId xmlns:a16="http://schemas.microsoft.com/office/drawing/2014/main" id="{46AE9E16-5450-6C4E-13C3-1B123921DD1E}"/>
              </a:ext>
              <a:ext uri="{C183D7F6-B498-43B3-948B-1728B52AA6E4}">
                <adec:decorative xmlns:adec="http://schemas.microsoft.com/office/drawing/2017/decorative" val="1"/>
              </a:ext>
            </a:extLst>
          </p:cNvPr>
          <p:cNvCxnSpPr>
            <a:cxnSpLocks/>
          </p:cNvCxnSpPr>
          <p:nvPr/>
        </p:nvCxnSpPr>
        <p:spPr>
          <a:xfrm>
            <a:off x="787079" y="6072048"/>
            <a:ext cx="5826386" cy="0"/>
          </a:xfrm>
          <a:prstGeom prst="line">
            <a:avLst/>
          </a:prstGeom>
          <a:ln w="22225" cap="rnd">
            <a:gradFill flip="none" rotWithShape="1">
              <a:gsLst>
                <a:gs pos="0">
                  <a:schemeClr val="accent1"/>
                </a:gs>
                <a:gs pos="55000">
                  <a:schemeClr val="accent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BF90838-A45F-BFD5-99A0-0A6E694A1589}"/>
              </a:ext>
              <a:ext uri="{C183D7F6-B498-43B3-948B-1728B52AA6E4}">
                <adec:decorative xmlns:adec="http://schemas.microsoft.com/office/drawing/2017/decorative" val="0"/>
              </a:ext>
            </a:extLst>
          </p:cNvPr>
          <p:cNvSpPr>
            <a:spLocks/>
          </p:cNvSpPr>
          <p:nvPr/>
        </p:nvSpPr>
        <p:spPr bwMode="auto">
          <a:xfrm>
            <a:off x="7229476" y="5518150"/>
            <a:ext cx="4712970" cy="500951"/>
          </a:xfrm>
          <a:prstGeom prst="roundRect">
            <a:avLst/>
          </a:prstGeom>
          <a:solidFill>
            <a:schemeClr val="bg1">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id-ID" sz="1200">
                <a:solidFill>
                  <a:schemeClr val="tx1"/>
                </a:solidFill>
                <a:latin typeface="+mj-lt"/>
                <a:ea typeface="+mj-ea"/>
                <a:cs typeface="+mj-cs"/>
              </a:rPr>
              <a:t>Gambar ini dibuat di Copilot dengan Microsoft Designer menggunakan kata-kata yang diberikan sebagai perintah </a:t>
            </a:r>
          </a:p>
        </p:txBody>
      </p:sp>
      <p:pic>
        <p:nvPicPr>
          <p:cNvPr id="84" name="Picture 83">
            <a:extLst>
              <a:ext uri="{FF2B5EF4-FFF2-40B4-BE49-F238E27FC236}">
                <a16:creationId xmlns:a16="http://schemas.microsoft.com/office/drawing/2014/main" id="{428CF48A-957B-1B26-3CDC-8039929FAEB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1933784" y="180594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9" name="Freeform: Shape 88">
            <a:extLst>
              <a:ext uri="{FF2B5EF4-FFF2-40B4-BE49-F238E27FC236}">
                <a16:creationId xmlns:a16="http://schemas.microsoft.com/office/drawing/2014/main" id="{741B12D3-AC43-13ED-2E2F-E66E00A9186E}"/>
              </a:ext>
              <a:ext uri="{C183D7F6-B498-43B3-948B-1728B52AA6E4}">
                <adec:decorative xmlns:adec="http://schemas.microsoft.com/office/drawing/2017/decorative" val="1"/>
              </a:ext>
            </a:extLst>
          </p:cNvPr>
          <p:cNvSpPr>
            <a:spLocks/>
          </p:cNvSpPr>
          <p:nvPr/>
        </p:nvSpPr>
        <p:spPr bwMode="auto">
          <a:xfrm>
            <a:off x="1033079" y="1805940"/>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2" name="Group 21">
            <a:extLst>
              <a:ext uri="{FF2B5EF4-FFF2-40B4-BE49-F238E27FC236}">
                <a16:creationId xmlns:a16="http://schemas.microsoft.com/office/drawing/2014/main" id="{B8B8046D-91DA-855F-F15B-9ED505CC1618}"/>
              </a:ext>
              <a:ext uri="{C183D7F6-B498-43B3-948B-1728B52AA6E4}">
                <adec:decorative xmlns:adec="http://schemas.microsoft.com/office/drawing/2017/decorative" val="1"/>
              </a:ext>
            </a:extLst>
          </p:cNvPr>
          <p:cNvGrpSpPr>
            <a:grpSpLocks/>
          </p:cNvGrpSpPr>
          <p:nvPr/>
        </p:nvGrpSpPr>
        <p:grpSpPr>
          <a:xfrm>
            <a:off x="787079" y="2073298"/>
            <a:ext cx="736979" cy="731926"/>
            <a:chOff x="547424" y="4293480"/>
            <a:chExt cx="640026" cy="657416"/>
          </a:xfrm>
        </p:grpSpPr>
        <p:grpSp>
          <p:nvGrpSpPr>
            <p:cNvPr id="23" name="Group 22">
              <a:extLst>
                <a:ext uri="{FF2B5EF4-FFF2-40B4-BE49-F238E27FC236}">
                  <a16:creationId xmlns:a16="http://schemas.microsoft.com/office/drawing/2014/main" id="{BB8E98AA-FDFD-059E-9E74-C605495FB095}"/>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70E7677B-3F38-F385-AF43-6428A52C07AD}"/>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35AF3A0A-86D0-C1F6-5646-7A1C7044D26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61BF027F-7A2D-1427-60A5-220659D0D81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3477D50D-83BE-82F8-7F07-B3C59318941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CA77877D-CA05-49FE-B2E9-BE7110FD2C2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218A9A4-2D4E-BAED-EBFD-9F5AD03D10E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74" name="paint">
            <a:extLst>
              <a:ext uri="{FF2B5EF4-FFF2-40B4-BE49-F238E27FC236}">
                <a16:creationId xmlns:a16="http://schemas.microsoft.com/office/drawing/2014/main" id="{F75A2707-CBB8-8FF1-F9C4-6E6B455866B1}"/>
              </a:ext>
              <a:ext uri="{C183D7F6-B498-43B3-948B-1728B52AA6E4}">
                <adec:decorative xmlns:adec="http://schemas.microsoft.com/office/drawing/2017/decorative" val="1"/>
              </a:ext>
            </a:extLst>
          </p:cNvPr>
          <p:cNvSpPr>
            <a:spLocks noChangeAspect="1" noEditPoints="1"/>
          </p:cNvSpPr>
          <p:nvPr/>
        </p:nvSpPr>
        <p:spPr bwMode="auto">
          <a:xfrm>
            <a:off x="970350" y="2256381"/>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C337B177-AB28-BF6D-D144-F42E33E136F8}"/>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1697494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6D2E44-93AB-519A-B019-092F18F6E64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8" name="Picture 7">
              <a:extLst>
                <a:ext uri="{FF2B5EF4-FFF2-40B4-BE49-F238E27FC236}">
                  <a16:creationId xmlns:a16="http://schemas.microsoft.com/office/drawing/2014/main" id="{710F4BD0-9D77-7804-B137-0F3B09E26E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2BA4DE62-B81E-AF96-4774-B2D812F9E56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B906ADD6-AC34-4517-FE9C-B649A3A6AB31}"/>
              </a:ext>
              <a:ext uri="{C183D7F6-B498-43B3-948B-1728B52AA6E4}">
                <adec:decorative xmlns:adec="http://schemas.microsoft.com/office/drawing/2017/decorative" val="1"/>
              </a:ext>
            </a:extLst>
          </p:cNvPr>
          <p:cNvCxnSpPr>
            <a:cxnSpLocks/>
          </p:cNvCxnSpPr>
          <p:nvPr/>
        </p:nvCxnSpPr>
        <p:spPr>
          <a:xfrm>
            <a:off x="856708" y="166647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24_1">
            <a:extLst>
              <a:ext uri="{FF2B5EF4-FFF2-40B4-BE49-F238E27FC236}">
                <a16:creationId xmlns:a16="http://schemas.microsoft.com/office/drawing/2014/main" id="{A8DD911F-5AC7-69A9-D5BA-C16B884311C2}"/>
              </a:ext>
              <a:ext uri="{C183D7F6-B498-43B3-948B-1728B52AA6E4}">
                <adec:decorative xmlns:adec="http://schemas.microsoft.com/office/drawing/2017/decorative" val="1"/>
              </a:ext>
            </a:extLst>
          </p:cNvPr>
          <p:cNvSpPr>
            <a:spLocks/>
          </p:cNvSpPr>
          <p:nvPr/>
        </p:nvSpPr>
        <p:spPr bwMode="auto">
          <a:xfrm>
            <a:off x="5035870" y="1672196"/>
            <a:ext cx="6584629" cy="4021710"/>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2F9B1290-C514-618C-9EEE-5B14B04E57E7}"/>
              </a:ext>
            </a:extLst>
          </p:cNvPr>
          <p:cNvSpPr>
            <a:spLocks noGrp="1"/>
          </p:cNvSpPr>
          <p:nvPr>
            <p:ph type="title"/>
          </p:nvPr>
        </p:nvSpPr>
        <p:spPr>
          <a:xfrm>
            <a:off x="588963" y="392652"/>
            <a:ext cx="11017250" cy="984885"/>
          </a:xfrm>
        </p:spPr>
        <p:txBody>
          <a:bodyPr/>
          <a:lstStyle/>
          <a:p>
            <a:r>
              <a:rPr lang="id-ID" dirty="0"/>
              <a:t>Unit 2: Apakah Anda pernah mendengar </a:t>
            </a:r>
            <a:br>
              <a:rPr lang="en-US" dirty="0"/>
            </a:br>
            <a:r>
              <a:rPr lang="id-ID" dirty="0"/>
              <a:t>kata Mad Libs®??</a:t>
            </a:r>
          </a:p>
        </p:txBody>
      </p:sp>
      <p:sp>
        <p:nvSpPr>
          <p:cNvPr id="13" name="Rectangle: Top Corners Rounded 12">
            <a:extLst>
              <a:ext uri="{FF2B5EF4-FFF2-40B4-BE49-F238E27FC236}">
                <a16:creationId xmlns:a16="http://schemas.microsoft.com/office/drawing/2014/main" id="{8D24229C-FF89-221B-3D0F-E5040D034A42}"/>
              </a:ext>
              <a:ext uri="{C183D7F6-B498-43B3-948B-1728B52AA6E4}">
                <adec:decorative xmlns:adec="http://schemas.microsoft.com/office/drawing/2017/decorative" val="1"/>
              </a:ext>
            </a:extLst>
          </p:cNvPr>
          <p:cNvSpPr>
            <a:spLocks/>
          </p:cNvSpPr>
          <p:nvPr/>
        </p:nvSpPr>
        <p:spPr bwMode="auto">
          <a:xfrm>
            <a:off x="5035870" y="1672196"/>
            <a:ext cx="6584629" cy="365760"/>
          </a:xfrm>
          <a:prstGeom prst="round2SameRect">
            <a:avLst>
              <a:gd name="adj1" fmla="val 27735"/>
              <a:gd name="adj2" fmla="val 0"/>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sp>
        <p:nvSpPr>
          <p:cNvPr id="24" name="Rounded Rectangle 24_1">
            <a:extLst>
              <a:ext uri="{FF2B5EF4-FFF2-40B4-BE49-F238E27FC236}">
                <a16:creationId xmlns:a16="http://schemas.microsoft.com/office/drawing/2014/main" id="{293BC4FA-5168-8C42-9AF0-A76DEB9C7171}"/>
              </a:ext>
              <a:ext uri="{C183D7F6-B498-43B3-948B-1728B52AA6E4}">
                <adec:decorative xmlns:adec="http://schemas.microsoft.com/office/drawing/2017/decorative" val="1"/>
              </a:ext>
            </a:extLst>
          </p:cNvPr>
          <p:cNvSpPr>
            <a:spLocks/>
          </p:cNvSpPr>
          <p:nvPr/>
        </p:nvSpPr>
        <p:spPr bwMode="auto">
          <a:xfrm>
            <a:off x="588963" y="1666472"/>
            <a:ext cx="4248791" cy="40217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8" name="TextBox 27">
            <a:extLst>
              <a:ext uri="{FF2B5EF4-FFF2-40B4-BE49-F238E27FC236}">
                <a16:creationId xmlns:a16="http://schemas.microsoft.com/office/drawing/2014/main" id="{B6E964B7-D056-F365-9CED-B3E710B432AC}"/>
              </a:ext>
            </a:extLst>
          </p:cNvPr>
          <p:cNvSpPr txBox="1">
            <a:spLocks/>
          </p:cNvSpPr>
          <p:nvPr/>
        </p:nvSpPr>
        <p:spPr>
          <a:xfrm>
            <a:off x="763748" y="2904693"/>
            <a:ext cx="3991132" cy="2215991"/>
          </a:xfrm>
          <a:prstGeom prst="rect">
            <a:avLst/>
          </a:prstGeom>
          <a:noFill/>
        </p:spPr>
        <p:txBody>
          <a:bodyPr vert="horz" wrap="square" lIns="0" tIns="0" rIns="0" bIns="0" rtlCol="0" anchor="ctr">
            <a:spAutoFit/>
          </a:bodyPr>
          <a:lstStyle/>
          <a:p>
            <a:pPr>
              <a:spcAft>
                <a:spcPts val="1200"/>
              </a:spcAft>
            </a:pPr>
            <a:r>
              <a:rPr lang="id-ID" sz="1600" dirty="0"/>
              <a:t>Mad Libs® adalah permainan kata yang seru dan interaktif, di mana Anda mengisi bagian kosong dalam sebuah cerita dengan berbagai jenis kata, seperti kata sifat, kata benda, dan kata kerja. Hasilnya sering kali menjadi cerita yang lucu atau tidak terduga. Kita akan menggunakan struktur ini untuk membantu menyusun perintah kita </a:t>
            </a:r>
            <a:br>
              <a:rPr lang="en-US" sz="1600" dirty="0"/>
            </a:br>
            <a:r>
              <a:rPr lang="id-ID" sz="1600" dirty="0"/>
              <a:t>di Unit 2.</a:t>
            </a:r>
          </a:p>
        </p:txBody>
      </p:sp>
      <p:sp>
        <p:nvSpPr>
          <p:cNvPr id="30" name="Freeform: Shape 29">
            <a:extLst>
              <a:ext uri="{FF2B5EF4-FFF2-40B4-BE49-F238E27FC236}">
                <a16:creationId xmlns:a16="http://schemas.microsoft.com/office/drawing/2014/main" id="{C89B5696-0B78-C479-F686-1064EF5567EB}"/>
              </a:ext>
              <a:ext uri="{C183D7F6-B498-43B3-948B-1728B52AA6E4}">
                <adec:decorative xmlns:adec="http://schemas.microsoft.com/office/drawing/2017/decorative" val="1"/>
              </a:ext>
            </a:extLst>
          </p:cNvPr>
          <p:cNvSpPr>
            <a:spLocks/>
          </p:cNvSpPr>
          <p:nvPr/>
        </p:nvSpPr>
        <p:spPr bwMode="auto">
          <a:xfrm>
            <a:off x="1033079" y="166647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31" name="Group 30">
            <a:extLst>
              <a:ext uri="{FF2B5EF4-FFF2-40B4-BE49-F238E27FC236}">
                <a16:creationId xmlns:a16="http://schemas.microsoft.com/office/drawing/2014/main" id="{88448615-CBB6-C796-2407-CC147EF48BD4}"/>
              </a:ext>
              <a:ext uri="{C183D7F6-B498-43B3-948B-1728B52AA6E4}">
                <adec:decorative xmlns:adec="http://schemas.microsoft.com/office/drawing/2017/decorative" val="1"/>
              </a:ext>
            </a:extLst>
          </p:cNvPr>
          <p:cNvGrpSpPr>
            <a:grpSpLocks/>
          </p:cNvGrpSpPr>
          <p:nvPr/>
        </p:nvGrpSpPr>
        <p:grpSpPr>
          <a:xfrm>
            <a:off x="787079" y="1933830"/>
            <a:ext cx="736979" cy="731926"/>
            <a:chOff x="547424" y="4293480"/>
            <a:chExt cx="640026" cy="657416"/>
          </a:xfrm>
        </p:grpSpPr>
        <p:grpSp>
          <p:nvGrpSpPr>
            <p:cNvPr id="32" name="Group 31">
              <a:extLst>
                <a:ext uri="{FF2B5EF4-FFF2-40B4-BE49-F238E27FC236}">
                  <a16:creationId xmlns:a16="http://schemas.microsoft.com/office/drawing/2014/main" id="{F5884460-BA0C-144B-D07F-2D027F82280B}"/>
                </a:ext>
              </a:extLst>
            </p:cNvPr>
            <p:cNvGrpSpPr/>
            <p:nvPr/>
          </p:nvGrpSpPr>
          <p:grpSpPr>
            <a:xfrm>
              <a:off x="547424" y="4293480"/>
              <a:ext cx="640026" cy="657416"/>
              <a:chOff x="987658" y="5065483"/>
              <a:chExt cx="1169054" cy="1200820"/>
            </a:xfrm>
          </p:grpSpPr>
          <p:grpSp>
            <p:nvGrpSpPr>
              <p:cNvPr id="34" name="Group 33">
                <a:extLst>
                  <a:ext uri="{FF2B5EF4-FFF2-40B4-BE49-F238E27FC236}">
                    <a16:creationId xmlns:a16="http://schemas.microsoft.com/office/drawing/2014/main" id="{E3E9291B-C6ED-E93E-904B-34B7F8858A9B}"/>
                  </a:ext>
                </a:extLst>
              </p:cNvPr>
              <p:cNvGrpSpPr/>
              <p:nvPr/>
            </p:nvGrpSpPr>
            <p:grpSpPr>
              <a:xfrm>
                <a:off x="987658" y="5065483"/>
                <a:ext cx="1169054" cy="1200820"/>
                <a:chOff x="6349393" y="1711575"/>
                <a:chExt cx="5590022" cy="5674618"/>
              </a:xfrm>
            </p:grpSpPr>
            <p:sp>
              <p:nvSpPr>
                <p:cNvPr id="37" name="Rounded Rectangle 3_1">
                  <a:extLst>
                    <a:ext uri="{FF2B5EF4-FFF2-40B4-BE49-F238E27FC236}">
                      <a16:creationId xmlns:a16="http://schemas.microsoft.com/office/drawing/2014/main" id="{C9D8AE90-E5F4-F859-2EF6-5A46869A09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8" name="Rounded Rectangle 3_1">
                  <a:extLst>
                    <a:ext uri="{FF2B5EF4-FFF2-40B4-BE49-F238E27FC236}">
                      <a16:creationId xmlns:a16="http://schemas.microsoft.com/office/drawing/2014/main" id="{030A766E-59BE-0710-B171-825E3087E32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5" name="Rounded Rectangle 3_1">
                <a:extLst>
                  <a:ext uri="{FF2B5EF4-FFF2-40B4-BE49-F238E27FC236}">
                    <a16:creationId xmlns:a16="http://schemas.microsoft.com/office/drawing/2014/main" id="{41283E0C-C44E-1FD3-B0AE-F6EF125557F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6" name="Rounded Rectangle 24_1">
                <a:extLst>
                  <a:ext uri="{FF2B5EF4-FFF2-40B4-BE49-F238E27FC236}">
                    <a16:creationId xmlns:a16="http://schemas.microsoft.com/office/drawing/2014/main" id="{0D489216-AA9B-EC0D-BCAF-C1A513E0E38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C5102C60-C68A-D641-B18A-87FA29B98775}"/>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40" name="3D">
            <a:extLst>
              <a:ext uri="{FF2B5EF4-FFF2-40B4-BE49-F238E27FC236}">
                <a16:creationId xmlns:a16="http://schemas.microsoft.com/office/drawing/2014/main" id="{D883DE37-02F9-3675-64CA-2F2ABB8CD084}"/>
              </a:ext>
              <a:ext uri="{C183D7F6-B498-43B3-948B-1728B52AA6E4}">
                <adec:decorative xmlns:adec="http://schemas.microsoft.com/office/drawing/2017/decorative" val="1"/>
              </a:ext>
            </a:extLst>
          </p:cNvPr>
          <p:cNvSpPr>
            <a:spLocks noChangeAspect="1" noEditPoints="1"/>
          </p:cNvSpPr>
          <p:nvPr/>
        </p:nvSpPr>
        <p:spPr bwMode="auto">
          <a:xfrm>
            <a:off x="1002687" y="2136318"/>
            <a:ext cx="305764" cy="32695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graphicFrame>
        <p:nvGraphicFramePr>
          <p:cNvPr id="12" name="Content Placeholder 6">
            <a:extLst>
              <a:ext uri="{FF2B5EF4-FFF2-40B4-BE49-F238E27FC236}">
                <a16:creationId xmlns:a16="http://schemas.microsoft.com/office/drawing/2014/main" id="{1611E167-D772-900A-D8E3-11BAFD43EB3A}"/>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1123155433"/>
              </p:ext>
            </p:extLst>
          </p:nvPr>
        </p:nvGraphicFramePr>
        <p:xfrm>
          <a:off x="5035870" y="1672196"/>
          <a:ext cx="6584629" cy="4021710"/>
        </p:xfrm>
        <a:graphic>
          <a:graphicData uri="http://schemas.openxmlformats.org/drawingml/2006/table">
            <a:tbl>
              <a:tblPr firstRow="1" bandRow="1">
                <a:tableStyleId>{5C22544A-7EE6-4342-B048-85BDC9FD1C3A}</a:tableStyleId>
              </a:tblPr>
              <a:tblGrid>
                <a:gridCol w="2544061">
                  <a:extLst>
                    <a:ext uri="{9D8B030D-6E8A-4147-A177-3AD203B41FA5}">
                      <a16:colId xmlns:a16="http://schemas.microsoft.com/office/drawing/2014/main" val="1546675680"/>
                    </a:ext>
                  </a:extLst>
                </a:gridCol>
                <a:gridCol w="1945458">
                  <a:extLst>
                    <a:ext uri="{9D8B030D-6E8A-4147-A177-3AD203B41FA5}">
                      <a16:colId xmlns:a16="http://schemas.microsoft.com/office/drawing/2014/main" val="3384121720"/>
                    </a:ext>
                  </a:extLst>
                </a:gridCol>
                <a:gridCol w="2095110">
                  <a:extLst>
                    <a:ext uri="{9D8B030D-6E8A-4147-A177-3AD203B41FA5}">
                      <a16:colId xmlns:a16="http://schemas.microsoft.com/office/drawing/2014/main" val="169851265"/>
                    </a:ext>
                  </a:extLst>
                </a:gridCol>
              </a:tblGrid>
              <a:tr h="364110">
                <a:tc>
                  <a:txBody>
                    <a:bodyPr/>
                    <a:lstStyle/>
                    <a:p>
                      <a:pPr marL="0" algn="l" defTabSz="932742" rtl="0" eaLnBrk="1" latinLnBrk="0" hangingPunct="1"/>
                      <a:r>
                        <a:rPr lang="id-ID" sz="1400" b="0" dirty="0">
                          <a:solidFill>
                            <a:schemeClr val="accent2"/>
                          </a:solidFill>
                          <a:latin typeface="+mj-lt"/>
                          <a:ea typeface="+mj-ea"/>
                          <a:cs typeface="+mj-cs"/>
                        </a:rPr>
                        <a:t>Kata sifat</a:t>
                      </a:r>
                    </a:p>
                  </a:txBody>
                  <a:tcPr marL="74409" marR="74409" marT="37204" marB="37204" anchor="ct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id-ID" sz="1400" b="0">
                          <a:solidFill>
                            <a:schemeClr val="accent2"/>
                          </a:solidFill>
                          <a:latin typeface="+mj-lt"/>
                          <a:ea typeface="+mj-ea"/>
                          <a:cs typeface="+mj-cs"/>
                        </a:rPr>
                        <a:t>Kata benda</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id-ID" sz="1400" b="0">
                          <a:solidFill>
                            <a:schemeClr val="accent2"/>
                          </a:solidFill>
                          <a:latin typeface="+mj-lt"/>
                          <a:ea typeface="+mj-ea"/>
                          <a:cs typeface="+mj-cs"/>
                        </a:rPr>
                        <a:t>Kata kerja</a:t>
                      </a:r>
                    </a:p>
                  </a:txBody>
                  <a:tcPr marL="74409" marR="74409" marT="37204" marB="37204"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266253"/>
                  </a:ext>
                </a:extLst>
              </a:tr>
              <a:tr h="365760">
                <a:tc>
                  <a:txBody>
                    <a:bodyPr/>
                    <a:lstStyle/>
                    <a:p>
                      <a:r>
                        <a:rPr lang="id-ID" sz="1200" dirty="0">
                          <a:solidFill>
                            <a:schemeClr val="tx1"/>
                          </a:solidFill>
                          <a:latin typeface="+mn-lt"/>
                          <a:ea typeface="+mn-ea"/>
                          <a:cs typeface="+mn-cs"/>
                        </a:rPr>
                        <a:t>Luar biasa</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Petualangan</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Lompat</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5028781"/>
                  </a:ext>
                </a:extLst>
              </a:tr>
              <a:tr h="365760">
                <a:tc>
                  <a:txBody>
                    <a:bodyPr/>
                    <a:lstStyle/>
                    <a:p>
                      <a:r>
                        <a:rPr lang="id-ID" sz="1200">
                          <a:solidFill>
                            <a:schemeClr val="tx1"/>
                          </a:solidFill>
                          <a:latin typeface="+mn-lt"/>
                          <a:ea typeface="+mn-ea"/>
                          <a:cs typeface="+mn-cs"/>
                        </a:rPr>
                        <a:t>Tebal</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Pantai</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Jalankan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3551176"/>
                  </a:ext>
                </a:extLst>
              </a:tr>
              <a:tr h="365760">
                <a:tc>
                  <a:txBody>
                    <a:bodyPr/>
                    <a:lstStyle/>
                    <a:p>
                      <a:r>
                        <a:rPr lang="id-ID" sz="1200" dirty="0">
                          <a:solidFill>
                            <a:schemeClr val="tx1"/>
                          </a:solidFill>
                          <a:latin typeface="+mn-lt"/>
                          <a:ea typeface="+mn-ea"/>
                          <a:cs typeface="+mn-cs"/>
                        </a:rPr>
                        <a:t>Kreatif</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Kastil</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Dansa</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140983"/>
                  </a:ext>
                </a:extLst>
              </a:tr>
              <a:tr h="365760">
                <a:tc>
                  <a:txBody>
                    <a:bodyPr/>
                    <a:lstStyle/>
                    <a:p>
                      <a:r>
                        <a:rPr lang="id-ID" sz="1200">
                          <a:solidFill>
                            <a:schemeClr val="tx1"/>
                          </a:solidFill>
                          <a:latin typeface="+mn-lt"/>
                          <a:ea typeface="+mn-ea"/>
                          <a:cs typeface="+mn-cs"/>
                        </a:rPr>
                        <a:t>Menarik</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Hutan</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Jelajahi</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4323081"/>
                  </a:ext>
                </a:extLst>
              </a:tr>
              <a:tr h="365760">
                <a:tc>
                  <a:txBody>
                    <a:bodyPr/>
                    <a:lstStyle/>
                    <a:p>
                      <a:r>
                        <a:rPr lang="id-ID" sz="1200">
                          <a:solidFill>
                            <a:schemeClr val="tx1"/>
                          </a:solidFill>
                          <a:latin typeface="+mn-lt"/>
                          <a:ea typeface="+mn-ea"/>
                          <a:cs typeface="+mn-cs"/>
                        </a:rPr>
                        <a:t>Fantastis</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Permainan</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Bangun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034718"/>
                  </a:ext>
                </a:extLst>
              </a:tr>
              <a:tr h="365760">
                <a:tc>
                  <a:txBody>
                    <a:bodyPr/>
                    <a:lstStyle/>
                    <a:p>
                      <a:r>
                        <a:rPr lang="id-ID" sz="1200">
                          <a:solidFill>
                            <a:schemeClr val="tx1"/>
                          </a:solidFill>
                          <a:latin typeface="+mn-lt"/>
                          <a:ea typeface="+mn-ea"/>
                          <a:cs typeface="+mn-cs"/>
                        </a:rPr>
                        <a:t>Magis</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Hero</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Temukan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4227319"/>
                  </a:ext>
                </a:extLst>
              </a:tr>
              <a:tr h="365760">
                <a:tc>
                  <a:txBody>
                    <a:bodyPr/>
                    <a:lstStyle/>
                    <a:p>
                      <a:r>
                        <a:rPr lang="id-ID" sz="1200">
                          <a:solidFill>
                            <a:schemeClr val="tx1"/>
                          </a:solidFill>
                          <a:latin typeface="+mn-lt"/>
                          <a:ea typeface="+mn-ea"/>
                          <a:cs typeface="+mn-cs"/>
                        </a:rPr>
                        <a:t>Misterius</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Perjalanan</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Bayangkan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182065"/>
                  </a:ext>
                </a:extLst>
              </a:tr>
              <a:tr h="365760">
                <a:tc>
                  <a:txBody>
                    <a:bodyPr/>
                    <a:lstStyle/>
                    <a:p>
                      <a:r>
                        <a:rPr lang="id-ID" sz="1200">
                          <a:solidFill>
                            <a:schemeClr val="tx1"/>
                          </a:solidFill>
                          <a:latin typeface="+mn-lt"/>
                          <a:ea typeface="+mn-ea"/>
                          <a:cs typeface="+mn-cs"/>
                        </a:rPr>
                        <a:t>Unik</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Gunung</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Buat</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754093"/>
                  </a:ext>
                </a:extLst>
              </a:tr>
              <a:tr h="365760">
                <a:tc>
                  <a:txBody>
                    <a:bodyPr/>
                    <a:lstStyle/>
                    <a:p>
                      <a:r>
                        <a:rPr lang="id-ID" sz="1200">
                          <a:solidFill>
                            <a:schemeClr val="tx1"/>
                          </a:solidFill>
                          <a:latin typeface="+mn-lt"/>
                          <a:ea typeface="+mn-ea"/>
                          <a:cs typeface="+mn-cs"/>
                        </a:rPr>
                        <a:t>Penuh Semangat</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Robot</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Temukan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0289504"/>
                  </a:ext>
                </a:extLst>
              </a:tr>
              <a:tr h="365760">
                <a:tc>
                  <a:txBody>
                    <a:bodyPr/>
                    <a:lstStyle/>
                    <a:p>
                      <a:r>
                        <a:rPr lang="id-ID" sz="1200">
                          <a:solidFill>
                            <a:schemeClr val="tx1"/>
                          </a:solidFill>
                          <a:latin typeface="+mn-lt"/>
                          <a:ea typeface="+mn-ea"/>
                          <a:cs typeface="+mn-cs"/>
                        </a:rPr>
                        <a:t>Liar</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a:solidFill>
                            <a:schemeClr val="tx1"/>
                          </a:solidFill>
                          <a:latin typeface="+mn-lt"/>
                          <a:ea typeface="+mn-ea"/>
                          <a:cs typeface="+mn-cs"/>
                        </a:rPr>
                        <a:t>Ruang</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d-ID" sz="1200" dirty="0">
                          <a:solidFill>
                            <a:schemeClr val="tx1"/>
                          </a:solidFill>
                          <a:latin typeface="+mn-lt"/>
                          <a:ea typeface="+mn-ea"/>
                          <a:cs typeface="+mn-cs"/>
                        </a:rPr>
                        <a:t>Terbang</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830880"/>
                  </a:ext>
                </a:extLst>
              </a:tr>
            </a:tbl>
          </a:graphicData>
        </a:graphic>
      </p:graphicFrame>
      <p:pic>
        <p:nvPicPr>
          <p:cNvPr id="41" name="Picture 40">
            <a:extLst>
              <a:ext uri="{FF2B5EF4-FFF2-40B4-BE49-F238E27FC236}">
                <a16:creationId xmlns:a16="http://schemas.microsoft.com/office/drawing/2014/main" id="{5412595C-B61F-80EA-90B9-52E580FD36A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TextBox 3">
            <a:extLst>
              <a:ext uri="{FF2B5EF4-FFF2-40B4-BE49-F238E27FC236}">
                <a16:creationId xmlns:a16="http://schemas.microsoft.com/office/drawing/2014/main" id="{5D5861DD-E1F0-26D1-5016-C1E4A2EDAB89}"/>
              </a:ext>
            </a:extLst>
          </p:cNvPr>
          <p:cNvSpPr txBox="1"/>
          <p:nvPr/>
        </p:nvSpPr>
        <p:spPr>
          <a:xfrm>
            <a:off x="856708" y="6110893"/>
            <a:ext cx="11017249" cy="153888"/>
          </a:xfrm>
          <a:prstGeom prst="rect">
            <a:avLst/>
          </a:prstGeom>
          <a:noFill/>
        </p:spPr>
        <p:txBody>
          <a:bodyPr wrap="square" lIns="0" tIns="0" rIns="0" bIns="0" rtlCol="0">
            <a:spAutoFit/>
          </a:bodyPr>
          <a:lstStyle/>
          <a:p>
            <a:r>
              <a:rPr lang="id-ID" sz="1000" b="0" i="0">
                <a:solidFill>
                  <a:srgbClr val="242424"/>
                </a:solidFill>
                <a:effectLst/>
                <a:latin typeface="Segoe UI" panose="020B0502040204020203" pitchFamily="34" charset="0"/>
              </a:rPr>
              <a:t> "Mad Libs®" adalah merek dagang terdaftar milik Penguin Group (USA) Inc. Penggunaan istilah ini tidak mencerminkan dukungan atau afiliasi dengan pemilik merek dagang dan hanya digunakan untuk tujuan edukasi. </a:t>
            </a:r>
          </a:p>
        </p:txBody>
      </p:sp>
      <p:sp>
        <p:nvSpPr>
          <p:cNvPr id="3" name="TextBox 2">
            <a:extLst>
              <a:ext uri="{FF2B5EF4-FFF2-40B4-BE49-F238E27FC236}">
                <a16:creationId xmlns:a16="http://schemas.microsoft.com/office/drawing/2014/main" id="{900316F9-7EE0-BCEE-CFBE-BA00E43EA059}"/>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149764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491E47A-BB4E-77D6-4D1E-8CD8EE9B081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29" name="Picture 28">
              <a:extLst>
                <a:ext uri="{FF2B5EF4-FFF2-40B4-BE49-F238E27FC236}">
                  <a16:creationId xmlns:a16="http://schemas.microsoft.com/office/drawing/2014/main" id="{FB9CC5FD-7B70-1CD9-F713-F602A65D189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0" name="Straight Connector 29">
              <a:extLst>
                <a:ext uri="{FF2B5EF4-FFF2-40B4-BE49-F238E27FC236}">
                  <a16:creationId xmlns:a16="http://schemas.microsoft.com/office/drawing/2014/main" id="{614B7A4C-B005-FF99-E3A9-5C111802911F}"/>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ounded Rectangle 24_1">
            <a:extLst>
              <a:ext uri="{FF2B5EF4-FFF2-40B4-BE49-F238E27FC236}">
                <a16:creationId xmlns:a16="http://schemas.microsoft.com/office/drawing/2014/main" id="{F41AA2F8-53B5-AD93-76BD-FAC024E80A19}"/>
              </a:ext>
              <a:ext uri="{C183D7F6-B498-43B3-948B-1728B52AA6E4}">
                <adec:decorative xmlns:adec="http://schemas.microsoft.com/office/drawing/2017/decorative" val="1"/>
              </a:ext>
            </a:extLst>
          </p:cNvPr>
          <p:cNvSpPr>
            <a:spLocks/>
          </p:cNvSpPr>
          <p:nvPr/>
        </p:nvSpPr>
        <p:spPr bwMode="auto">
          <a:xfrm>
            <a:off x="587025" y="1195894"/>
            <a:ext cx="11017951" cy="5296339"/>
          </a:xfrm>
          <a:prstGeom prst="roundRect">
            <a:avLst>
              <a:gd name="adj" fmla="val 2637"/>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0" indent="0" algn="l">
              <a:spcBef>
                <a:spcPts val="2800"/>
              </a:spcBef>
              <a:buNone/>
            </a:pPr>
            <a:r>
              <a:rPr lang="id-ID" sz="1300" b="0" i="0" dirty="0">
                <a:solidFill>
                  <a:schemeClr val="tx1"/>
                </a:solidFill>
                <a:effectLst/>
              </a:rPr>
              <a:t>Anda adalah desainer pengalaman </a:t>
            </a:r>
            <a:r>
              <a:rPr lang="id-ID" sz="1300" b="0" i="0" dirty="0">
                <a:solidFill>
                  <a:srgbClr val="005A9F"/>
                </a:solidFill>
                <a:effectLst/>
                <a:latin typeface="+mj-lt"/>
              </a:rPr>
              <a:t>luar biasa</a:t>
            </a:r>
            <a:r>
              <a:rPr lang="id-ID" sz="1300" b="0" i="0" dirty="0">
                <a:solidFill>
                  <a:schemeClr val="tx1"/>
                </a:solidFill>
                <a:effectLst/>
                <a:latin typeface="+mj-lt"/>
              </a:rPr>
              <a:t> </a:t>
            </a:r>
            <a:r>
              <a:rPr lang="id-ID" sz="1300" b="0" i="0" dirty="0">
                <a:solidFill>
                  <a:schemeClr val="tx1"/>
                </a:solidFill>
                <a:effectLst/>
              </a:rPr>
              <a:t>dengan bakat khusus dalam menciptakan dunia </a:t>
            </a:r>
            <a:r>
              <a:rPr lang="id-ID" sz="1300" b="0" i="0" dirty="0">
                <a:solidFill>
                  <a:srgbClr val="005A9F"/>
                </a:solidFill>
                <a:effectLst/>
                <a:latin typeface="Segoe UI Semibold (Headings)"/>
              </a:rPr>
              <a:t>imersif</a:t>
            </a:r>
            <a:r>
              <a:rPr lang="id-ID" sz="1300" b="0" i="0" dirty="0">
                <a:solidFill>
                  <a:schemeClr val="tx1"/>
                </a:solidFill>
                <a:effectLst/>
              </a:rPr>
              <a:t> yang </a:t>
            </a:r>
            <a:r>
              <a:rPr lang="id-ID" sz="1300" b="0" i="0" dirty="0">
                <a:solidFill>
                  <a:srgbClr val="005A9F"/>
                </a:solidFill>
                <a:effectLst/>
                <a:latin typeface="Segoe UI Semibold (Headings)"/>
              </a:rPr>
              <a:t>membangkitkan</a:t>
            </a:r>
            <a:r>
              <a:rPr lang="id-ID" sz="1300" b="0" i="0" dirty="0">
                <a:solidFill>
                  <a:schemeClr val="tx1"/>
                </a:solidFill>
                <a:effectLst/>
              </a:rPr>
              <a:t> indra dan</a:t>
            </a:r>
          </a:p>
          <a:p>
            <a:pPr marL="0" indent="0" algn="l">
              <a:spcBef>
                <a:spcPts val="2800"/>
              </a:spcBef>
              <a:buNone/>
            </a:pPr>
            <a:r>
              <a:rPr lang="id-ID" sz="1300" b="0" i="0" dirty="0">
                <a:solidFill>
                  <a:schemeClr val="tx1"/>
                </a:solidFill>
                <a:effectLst/>
              </a:rPr>
              <a:t>membawa orang ke dalam dunia penuh </a:t>
            </a:r>
            <a:r>
              <a:rPr lang="id-ID" sz="1300" b="0" i="0" dirty="0">
                <a:solidFill>
                  <a:srgbClr val="005A9F"/>
                </a:solidFill>
                <a:effectLst/>
                <a:latin typeface="Segoe UI Semibold (Headings)"/>
              </a:rPr>
              <a:t>keajaiban</a:t>
            </a:r>
            <a:r>
              <a:rPr lang="id-ID" sz="1300" b="0" i="0" dirty="0">
                <a:solidFill>
                  <a:schemeClr val="tx1"/>
                </a:solidFill>
                <a:effectLst/>
              </a:rPr>
              <a:t>.</a:t>
            </a:r>
          </a:p>
          <a:p>
            <a:pPr marL="0" indent="0" algn="l">
              <a:spcBef>
                <a:spcPts val="2800"/>
              </a:spcBef>
              <a:buNone/>
            </a:pPr>
            <a:r>
              <a:rPr lang="id-ID" sz="1300" b="0" i="0" dirty="0">
                <a:solidFill>
                  <a:schemeClr val="tx1"/>
                </a:solidFill>
                <a:effectLst/>
              </a:rPr>
              <a:t>Dengan perpaduan suara yang </a:t>
            </a:r>
            <a:r>
              <a:rPr lang="id-ID" sz="1300" b="0" i="0" dirty="0">
                <a:solidFill>
                  <a:srgbClr val="005A9F"/>
                </a:solidFill>
                <a:effectLst/>
                <a:latin typeface="Segoe UI Semibold (Headings)"/>
              </a:rPr>
              <a:t>mengagumkan</a:t>
            </a:r>
            <a:r>
              <a:rPr lang="id-ID" sz="1300" b="0" i="0" dirty="0">
                <a:solidFill>
                  <a:schemeClr val="tx1"/>
                </a:solidFill>
                <a:effectLst/>
              </a:rPr>
              <a:t>, visual yang </a:t>
            </a:r>
            <a:r>
              <a:rPr lang="id-ID" sz="1300" b="0" i="0" dirty="0">
                <a:solidFill>
                  <a:srgbClr val="005A9F"/>
                </a:solidFill>
                <a:effectLst/>
                <a:latin typeface="Segoe UI Semibold (Headings)"/>
              </a:rPr>
              <a:t>menakjubkan</a:t>
            </a:r>
            <a:r>
              <a:rPr lang="id-ID" sz="1300" b="0" i="0" dirty="0">
                <a:solidFill>
                  <a:schemeClr val="tx1"/>
                </a:solidFill>
                <a:effectLst/>
              </a:rPr>
              <a:t>, dan detail </a:t>
            </a:r>
            <a:r>
              <a:rPr lang="id-ID" sz="1300" b="0" i="0" dirty="0">
                <a:solidFill>
                  <a:srgbClr val="005A9F"/>
                </a:solidFill>
                <a:effectLst/>
                <a:latin typeface="Segoe UI Semibold (Headings)"/>
              </a:rPr>
              <a:t>lingkungan</a:t>
            </a:r>
            <a:r>
              <a:rPr lang="id-ID" sz="1300" b="0" i="0" dirty="0">
                <a:solidFill>
                  <a:schemeClr val="tx1"/>
                </a:solidFill>
                <a:effectLst/>
              </a:rPr>
              <a:t> yang dipilih dengan cermat, Anda merancang</a:t>
            </a:r>
          </a:p>
          <a:p>
            <a:pPr marL="0" indent="0" algn="l">
              <a:spcBef>
                <a:spcPts val="2800"/>
              </a:spcBef>
              <a:buNone/>
            </a:pPr>
            <a:r>
              <a:rPr lang="id-ID" sz="1300" b="0" i="0" dirty="0">
                <a:solidFill>
                  <a:schemeClr val="tx1"/>
                </a:solidFill>
                <a:effectLst/>
              </a:rPr>
              <a:t>perjalanan </a:t>
            </a:r>
            <a:r>
              <a:rPr lang="id-ID" sz="1300" b="0" i="0" dirty="0">
                <a:solidFill>
                  <a:srgbClr val="005A9F"/>
                </a:solidFill>
                <a:effectLst/>
                <a:latin typeface="Segoe UI Semibold (Headings)"/>
              </a:rPr>
              <a:t>luar biasa</a:t>
            </a:r>
            <a:r>
              <a:rPr lang="id-ID" sz="1300" b="0" i="0" dirty="0">
                <a:solidFill>
                  <a:srgbClr val="005A9F"/>
                </a:solidFill>
                <a:effectLst/>
              </a:rPr>
              <a:t> </a:t>
            </a:r>
            <a:r>
              <a:rPr lang="id-ID" sz="1300" b="0" i="0" dirty="0">
                <a:solidFill>
                  <a:schemeClr val="tx1"/>
                </a:solidFill>
                <a:effectLst/>
              </a:rPr>
              <a:t>yang </a:t>
            </a:r>
            <a:r>
              <a:rPr lang="id-ID" sz="1300" b="0" i="0" dirty="0">
                <a:solidFill>
                  <a:srgbClr val="005A9F"/>
                </a:solidFill>
                <a:effectLst/>
                <a:latin typeface="Segoe UI Semibold (Headings)"/>
              </a:rPr>
              <a:t>memukau</a:t>
            </a:r>
            <a:r>
              <a:rPr lang="id-ID" sz="1300" b="0" i="0" dirty="0">
                <a:solidFill>
                  <a:schemeClr val="tx1"/>
                </a:solidFill>
                <a:effectLst/>
              </a:rPr>
              <a:t> dan menghibur.</a:t>
            </a:r>
          </a:p>
          <a:p>
            <a:pPr marL="0" indent="0" algn="l">
              <a:spcBef>
                <a:spcPts val="2800"/>
              </a:spcBef>
              <a:buNone/>
            </a:pPr>
            <a:r>
              <a:rPr lang="id-ID" sz="1300" b="0" i="0" dirty="0">
                <a:solidFill>
                  <a:schemeClr val="tx1"/>
                </a:solidFill>
                <a:effectLst/>
              </a:rPr>
              <a:t>Kreativitas Anda tidak mengenal batas. Anda menciptakan ide-ide </a:t>
            </a:r>
            <a:r>
              <a:rPr lang="id-ID" sz="1300" b="0" i="0" dirty="0">
                <a:solidFill>
                  <a:srgbClr val="005A9F"/>
                </a:solidFill>
                <a:effectLst/>
                <a:latin typeface="Segoe UI Semibold (Headings)"/>
              </a:rPr>
              <a:t>berani</a:t>
            </a:r>
            <a:r>
              <a:rPr lang="id-ID" sz="1300" b="0" i="0" dirty="0">
                <a:solidFill>
                  <a:schemeClr val="tx1"/>
                </a:solidFill>
                <a:effectLst/>
              </a:rPr>
              <a:t> yang membangkitkan </a:t>
            </a:r>
            <a:r>
              <a:rPr lang="id-ID" sz="1300" b="0" i="0" dirty="0">
                <a:solidFill>
                  <a:srgbClr val="005A9F"/>
                </a:solidFill>
                <a:effectLst/>
                <a:latin typeface="Segoe UI Semibold (Headings)"/>
              </a:rPr>
              <a:t>imajinasi</a:t>
            </a:r>
            <a:r>
              <a:rPr lang="id-ID" sz="1300" b="0" i="0" dirty="0">
                <a:solidFill>
                  <a:schemeClr val="tx1"/>
                </a:solidFill>
                <a:effectLst/>
              </a:rPr>
              <a:t>, sambil tetap memperhatikan</a:t>
            </a:r>
          </a:p>
          <a:p>
            <a:pPr marL="0" indent="0" algn="l">
              <a:spcBef>
                <a:spcPts val="2800"/>
              </a:spcBef>
              <a:buNone/>
            </a:pPr>
            <a:r>
              <a:rPr lang="id-ID" sz="1300" b="0" i="0" dirty="0">
                <a:solidFill>
                  <a:schemeClr val="tx1"/>
                </a:solidFill>
                <a:effectLst/>
              </a:rPr>
              <a:t>detail terkecil yang menyatukan semuanya dengan sempurna.</a:t>
            </a:r>
          </a:p>
          <a:p>
            <a:pPr marL="0" indent="0" algn="l">
              <a:spcBef>
                <a:spcPts val="2800"/>
              </a:spcBef>
              <a:buNone/>
            </a:pPr>
            <a:r>
              <a:rPr lang="id-ID" sz="1300" b="0" i="0" dirty="0">
                <a:solidFill>
                  <a:schemeClr val="tx1"/>
                </a:solidFill>
                <a:effectLst/>
              </a:rPr>
              <a:t>Dengan kemampuan untuk melibatkan berbagai indra, Anda dapat menciptakan momen </a:t>
            </a:r>
            <a:r>
              <a:rPr lang="id-ID" sz="1300" b="0" i="0" dirty="0">
                <a:solidFill>
                  <a:srgbClr val="005A9F"/>
                </a:solidFill>
                <a:effectLst/>
                <a:latin typeface="Segoe UI Semibold (Headings)"/>
              </a:rPr>
              <a:t>tak terlupakan</a:t>
            </a:r>
            <a:r>
              <a:rPr lang="id-ID" sz="1300" b="0" i="0" dirty="0">
                <a:solidFill>
                  <a:schemeClr val="tx1"/>
                </a:solidFill>
                <a:effectLst/>
                <a:latin typeface="Segoe UI Semibold (Headings)"/>
              </a:rPr>
              <a:t> </a:t>
            </a:r>
            <a:r>
              <a:rPr lang="id-ID" sz="1300" b="0" i="0" dirty="0">
                <a:solidFill>
                  <a:schemeClr val="tx1"/>
                </a:solidFill>
                <a:effectLst/>
              </a:rPr>
              <a:t>yang membenamkan orang dalam</a:t>
            </a:r>
          </a:p>
          <a:p>
            <a:pPr marL="0" indent="0" algn="l">
              <a:spcBef>
                <a:spcPts val="2800"/>
              </a:spcBef>
              <a:buNone/>
            </a:pPr>
            <a:r>
              <a:rPr lang="id-ID" sz="1300" b="0" i="0" dirty="0">
                <a:solidFill>
                  <a:srgbClr val="005A9F"/>
                </a:solidFill>
                <a:effectLst/>
                <a:latin typeface="Segoe UI Semibold (Headings)"/>
              </a:rPr>
              <a:t>simfoni</a:t>
            </a:r>
            <a:r>
              <a:rPr lang="id-ID" sz="1300" b="0" i="0" dirty="0">
                <a:solidFill>
                  <a:schemeClr val="tx1"/>
                </a:solidFill>
                <a:effectLst/>
              </a:rPr>
              <a:t> sensasi, membuat mereka </a:t>
            </a:r>
            <a:r>
              <a:rPr lang="id-ID" sz="1300" b="0" i="0" dirty="0">
                <a:solidFill>
                  <a:srgbClr val="005A9F"/>
                </a:solidFill>
                <a:effectLst/>
                <a:latin typeface="Segoe UI Semibold (Headings)"/>
              </a:rPr>
              <a:t>terpesona</a:t>
            </a:r>
            <a:r>
              <a:rPr lang="id-ID" sz="1300" b="0" i="0" dirty="0">
                <a:solidFill>
                  <a:srgbClr val="005A9F"/>
                </a:solidFill>
                <a:effectLst/>
              </a:rPr>
              <a:t>,</a:t>
            </a:r>
            <a:r>
              <a:rPr lang="id-ID" sz="1300" b="0" i="0" dirty="0">
                <a:solidFill>
                  <a:schemeClr val="tx1"/>
                </a:solidFill>
                <a:effectLst/>
              </a:rPr>
              <a:t> </a:t>
            </a:r>
            <a:r>
              <a:rPr lang="id-ID" sz="1300" b="0" i="0" dirty="0">
                <a:solidFill>
                  <a:srgbClr val="005A9F"/>
                </a:solidFill>
                <a:effectLst/>
                <a:latin typeface="Segoe UI Semibold (Headings)"/>
              </a:rPr>
              <a:t>bahagia</a:t>
            </a:r>
            <a:r>
              <a:rPr lang="id-ID" sz="1300" b="0" i="0" dirty="0">
                <a:solidFill>
                  <a:schemeClr val="tx1"/>
                </a:solidFill>
                <a:effectLst/>
              </a:rPr>
              <a:t>, dan selalu ingin merasakan lebih banyak lagi. Anda akan membantu menciptakan</a:t>
            </a:r>
            <a:endParaRPr lang="en-IN" sz="1300" b="0" i="0" dirty="0">
              <a:solidFill>
                <a:schemeClr val="tx1"/>
              </a:solidFill>
              <a:effectLst/>
            </a:endParaRPr>
          </a:p>
          <a:p>
            <a:pPr marL="0" indent="0" algn="l">
              <a:spcBef>
                <a:spcPts val="2800"/>
              </a:spcBef>
              <a:buNone/>
            </a:pPr>
            <a:r>
              <a:rPr lang="id-ID" sz="1300" b="0" i="0" dirty="0">
                <a:solidFill>
                  <a:schemeClr val="tx1"/>
                </a:solidFill>
                <a:effectLst/>
              </a:rPr>
              <a:t>pengalaman baru yang </a:t>
            </a:r>
            <a:r>
              <a:rPr lang="id-ID" sz="1300" b="0" i="0" dirty="0">
                <a:solidFill>
                  <a:srgbClr val="005A9F"/>
                </a:solidFill>
                <a:effectLst/>
                <a:latin typeface="Segoe UI Semibold (Headings)"/>
              </a:rPr>
              <a:t>seru</a:t>
            </a:r>
            <a:r>
              <a:rPr lang="id-ID" sz="1300" b="0" i="0" dirty="0">
                <a:solidFill>
                  <a:schemeClr val="tx1"/>
                </a:solidFill>
                <a:effectLst/>
              </a:rPr>
              <a:t> dan mendebarkan.</a:t>
            </a:r>
          </a:p>
        </p:txBody>
      </p:sp>
      <p:sp>
        <p:nvSpPr>
          <p:cNvPr id="2" name="Title 1">
            <a:extLst>
              <a:ext uri="{FF2B5EF4-FFF2-40B4-BE49-F238E27FC236}">
                <a16:creationId xmlns:a16="http://schemas.microsoft.com/office/drawing/2014/main" id="{066FB7D8-0B3B-90BC-FB95-482D4F971D24}"/>
              </a:ext>
            </a:extLst>
          </p:cNvPr>
          <p:cNvSpPr>
            <a:spLocks noGrp="1"/>
          </p:cNvSpPr>
          <p:nvPr>
            <p:ph type="title"/>
          </p:nvPr>
        </p:nvSpPr>
        <p:spPr>
          <a:xfrm>
            <a:off x="588263" y="457200"/>
            <a:ext cx="11018520" cy="492443"/>
          </a:xfrm>
        </p:spPr>
        <p:txBody>
          <a:bodyPr/>
          <a:lstStyle/>
          <a:p>
            <a:r>
              <a:rPr lang="id-ID"/>
              <a:t>Unit 2: Contoh perintah berbasis peran yang berbeda</a:t>
            </a:r>
          </a:p>
        </p:txBody>
      </p:sp>
      <p:sp>
        <p:nvSpPr>
          <p:cNvPr id="5" name="TextBox 4">
            <a:extLst>
              <a:ext uri="{FF2B5EF4-FFF2-40B4-BE49-F238E27FC236}">
                <a16:creationId xmlns:a16="http://schemas.microsoft.com/office/drawing/2014/main" id="{E8892B37-0277-4035-D598-79E983C407F7}"/>
              </a:ext>
            </a:extLst>
          </p:cNvPr>
          <p:cNvSpPr txBox="1"/>
          <p:nvPr/>
        </p:nvSpPr>
        <p:spPr>
          <a:xfrm>
            <a:off x="3282413" y="1534780"/>
            <a:ext cx="747384" cy="184666"/>
          </a:xfrm>
          <a:prstGeom prst="rect">
            <a:avLst/>
          </a:prstGeom>
          <a:noFill/>
        </p:spPr>
        <p:txBody>
          <a:bodyPr wrap="none" lIns="0" tIns="0" rIns="0" bIns="0" rtlCol="0">
            <a:spAutoFit/>
          </a:bodyPr>
          <a:lstStyle/>
          <a:p>
            <a:pPr defTabSz="932742">
              <a:spcBef>
                <a:spcPct val="0"/>
              </a:spcBef>
              <a:buSzPct val="90000"/>
            </a:pPr>
            <a:r>
              <a:rPr lang="id-ID" sz="1200" dirty="0">
                <a:ln w="3175">
                  <a:noFill/>
                </a:ln>
                <a:gradFill flip="none" rotWithShape="1">
                  <a:gsLst>
                    <a:gs pos="0">
                      <a:schemeClr val="accent1"/>
                    </a:gs>
                    <a:gs pos="100000">
                      <a:schemeClr val="accent2"/>
                    </a:gs>
                  </a:gsLst>
                  <a:lin ang="10800000" scaled="1"/>
                  <a:tileRect/>
                </a:gradFill>
                <a:latin typeface="+mj-lt"/>
                <a:ea typeface="+mj-ea"/>
                <a:cs typeface="+mj-cs"/>
              </a:rPr>
              <a:t>(Kata sifat)</a:t>
            </a:r>
          </a:p>
        </p:txBody>
      </p:sp>
      <p:sp>
        <p:nvSpPr>
          <p:cNvPr id="6" name="TextBox 5">
            <a:extLst>
              <a:ext uri="{FF2B5EF4-FFF2-40B4-BE49-F238E27FC236}">
                <a16:creationId xmlns:a16="http://schemas.microsoft.com/office/drawing/2014/main" id="{163F77BC-335D-5AAB-5C81-23437BF275E7}"/>
              </a:ext>
            </a:extLst>
          </p:cNvPr>
          <p:cNvSpPr txBox="1"/>
          <p:nvPr/>
        </p:nvSpPr>
        <p:spPr>
          <a:xfrm>
            <a:off x="7416523" y="1534780"/>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sifat)</a:t>
            </a:r>
          </a:p>
        </p:txBody>
      </p:sp>
      <p:sp>
        <p:nvSpPr>
          <p:cNvPr id="7" name="TextBox 6">
            <a:extLst>
              <a:ext uri="{FF2B5EF4-FFF2-40B4-BE49-F238E27FC236}">
                <a16:creationId xmlns:a16="http://schemas.microsoft.com/office/drawing/2014/main" id="{2858EB2E-8539-4CB9-DE67-F241B57C7468}"/>
              </a:ext>
            </a:extLst>
          </p:cNvPr>
          <p:cNvSpPr txBox="1"/>
          <p:nvPr/>
        </p:nvSpPr>
        <p:spPr>
          <a:xfrm>
            <a:off x="8765826" y="1534780"/>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kerja)</a:t>
            </a:r>
          </a:p>
        </p:txBody>
      </p:sp>
      <p:sp>
        <p:nvSpPr>
          <p:cNvPr id="11" name="TextBox 10">
            <a:extLst>
              <a:ext uri="{FF2B5EF4-FFF2-40B4-BE49-F238E27FC236}">
                <a16:creationId xmlns:a16="http://schemas.microsoft.com/office/drawing/2014/main" id="{D06F190D-9472-BBE0-EEA3-0B356555A086}"/>
              </a:ext>
              <a:ext uri="{C183D7F6-B498-43B3-948B-1728B52AA6E4}">
                <adec:decorative xmlns:adec="http://schemas.microsoft.com/office/drawing/2017/decorative" val="0"/>
              </a:ext>
            </a:extLst>
          </p:cNvPr>
          <p:cNvSpPr txBox="1"/>
          <p:nvPr/>
        </p:nvSpPr>
        <p:spPr>
          <a:xfrm>
            <a:off x="3634589" y="2060721"/>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sifat)</a:t>
            </a:r>
          </a:p>
        </p:txBody>
      </p:sp>
      <p:sp>
        <p:nvSpPr>
          <p:cNvPr id="8" name="TextBox 7">
            <a:extLst>
              <a:ext uri="{FF2B5EF4-FFF2-40B4-BE49-F238E27FC236}">
                <a16:creationId xmlns:a16="http://schemas.microsoft.com/office/drawing/2014/main" id="{C8A9D430-DD99-7BC9-CB48-70190EEE7001}"/>
              </a:ext>
            </a:extLst>
          </p:cNvPr>
          <p:cNvSpPr txBox="1"/>
          <p:nvPr/>
        </p:nvSpPr>
        <p:spPr>
          <a:xfrm>
            <a:off x="3174145" y="261490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sifat)</a:t>
            </a:r>
          </a:p>
        </p:txBody>
      </p:sp>
      <p:sp>
        <p:nvSpPr>
          <p:cNvPr id="23" name="TextBox 22">
            <a:extLst>
              <a:ext uri="{FF2B5EF4-FFF2-40B4-BE49-F238E27FC236}">
                <a16:creationId xmlns:a16="http://schemas.microsoft.com/office/drawing/2014/main" id="{1B492E25-C358-AC6C-CD86-3860EE07BEF3}"/>
              </a:ext>
              <a:ext uri="{C183D7F6-B498-43B3-948B-1728B52AA6E4}">
                <adec:decorative xmlns:adec="http://schemas.microsoft.com/office/drawing/2017/decorative" val="0"/>
              </a:ext>
            </a:extLst>
          </p:cNvPr>
          <p:cNvSpPr txBox="1"/>
          <p:nvPr/>
        </p:nvSpPr>
        <p:spPr>
          <a:xfrm>
            <a:off x="5166781" y="261196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sifat)</a:t>
            </a:r>
          </a:p>
        </p:txBody>
      </p:sp>
      <p:sp>
        <p:nvSpPr>
          <p:cNvPr id="10" name="TextBox 9">
            <a:extLst>
              <a:ext uri="{FF2B5EF4-FFF2-40B4-BE49-F238E27FC236}">
                <a16:creationId xmlns:a16="http://schemas.microsoft.com/office/drawing/2014/main" id="{8BA95181-1CE6-4BEE-D9E4-FEBE02180473}"/>
              </a:ext>
            </a:extLst>
          </p:cNvPr>
          <p:cNvSpPr txBox="1"/>
          <p:nvPr/>
        </p:nvSpPr>
        <p:spPr>
          <a:xfrm>
            <a:off x="6924401" y="2611963"/>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benda)</a:t>
            </a:r>
          </a:p>
        </p:txBody>
      </p:sp>
      <p:sp>
        <p:nvSpPr>
          <p:cNvPr id="24" name="TextBox 23">
            <a:extLst>
              <a:ext uri="{FF2B5EF4-FFF2-40B4-BE49-F238E27FC236}">
                <a16:creationId xmlns:a16="http://schemas.microsoft.com/office/drawing/2014/main" id="{02946CB8-3C7B-D4CE-8147-0960671A7D5B}"/>
              </a:ext>
              <a:ext uri="{C183D7F6-B498-43B3-948B-1728B52AA6E4}">
                <adec:decorative xmlns:adec="http://schemas.microsoft.com/office/drawing/2017/decorative" val="0"/>
              </a:ext>
            </a:extLst>
          </p:cNvPr>
          <p:cNvSpPr txBox="1"/>
          <p:nvPr/>
        </p:nvSpPr>
        <p:spPr>
          <a:xfrm>
            <a:off x="1491000" y="3134002"/>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sifat)</a:t>
            </a:r>
          </a:p>
        </p:txBody>
      </p:sp>
      <p:sp>
        <p:nvSpPr>
          <p:cNvPr id="13" name="TextBox 12">
            <a:extLst>
              <a:ext uri="{FF2B5EF4-FFF2-40B4-BE49-F238E27FC236}">
                <a16:creationId xmlns:a16="http://schemas.microsoft.com/office/drawing/2014/main" id="{8EEBEE57-0C02-6A2A-EA3D-175B58BFE62F}"/>
              </a:ext>
            </a:extLst>
          </p:cNvPr>
          <p:cNvSpPr txBox="1"/>
          <p:nvPr/>
        </p:nvSpPr>
        <p:spPr>
          <a:xfrm>
            <a:off x="2749605" y="3134002"/>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kerja)</a:t>
            </a:r>
          </a:p>
        </p:txBody>
      </p:sp>
      <p:sp>
        <p:nvSpPr>
          <p:cNvPr id="14" name="TextBox 13">
            <a:extLst>
              <a:ext uri="{FF2B5EF4-FFF2-40B4-BE49-F238E27FC236}">
                <a16:creationId xmlns:a16="http://schemas.microsoft.com/office/drawing/2014/main" id="{64D05291-86C5-2855-3AEE-091602602539}"/>
              </a:ext>
            </a:extLst>
          </p:cNvPr>
          <p:cNvSpPr txBox="1"/>
          <p:nvPr/>
        </p:nvSpPr>
        <p:spPr>
          <a:xfrm>
            <a:off x="5390501" y="3702870"/>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sifat)</a:t>
            </a:r>
          </a:p>
        </p:txBody>
      </p:sp>
      <p:sp>
        <p:nvSpPr>
          <p:cNvPr id="15" name="TextBox 14">
            <a:extLst>
              <a:ext uri="{FF2B5EF4-FFF2-40B4-BE49-F238E27FC236}">
                <a16:creationId xmlns:a16="http://schemas.microsoft.com/office/drawing/2014/main" id="{654B1552-6F31-D1F4-7703-0A8BD60E288F}"/>
              </a:ext>
            </a:extLst>
          </p:cNvPr>
          <p:cNvSpPr txBox="1"/>
          <p:nvPr/>
        </p:nvSpPr>
        <p:spPr>
          <a:xfrm>
            <a:off x="7587186" y="3702870"/>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benda)</a:t>
            </a:r>
          </a:p>
        </p:txBody>
      </p:sp>
      <p:sp>
        <p:nvSpPr>
          <p:cNvPr id="16" name="TextBox 15">
            <a:extLst>
              <a:ext uri="{FF2B5EF4-FFF2-40B4-BE49-F238E27FC236}">
                <a16:creationId xmlns:a16="http://schemas.microsoft.com/office/drawing/2014/main" id="{5E22F52D-73B0-94A8-98A3-34C0923B0FE2}"/>
              </a:ext>
            </a:extLst>
          </p:cNvPr>
          <p:cNvSpPr txBox="1"/>
          <p:nvPr/>
        </p:nvSpPr>
        <p:spPr>
          <a:xfrm>
            <a:off x="7416523" y="479716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sifat)</a:t>
            </a:r>
          </a:p>
        </p:txBody>
      </p:sp>
      <p:sp>
        <p:nvSpPr>
          <p:cNvPr id="20" name="TextBox 19">
            <a:extLst>
              <a:ext uri="{FF2B5EF4-FFF2-40B4-BE49-F238E27FC236}">
                <a16:creationId xmlns:a16="http://schemas.microsoft.com/office/drawing/2014/main" id="{2BA86A87-5339-8D65-D838-6EEE604E1100}"/>
              </a:ext>
            </a:extLst>
          </p:cNvPr>
          <p:cNvSpPr txBox="1"/>
          <p:nvPr/>
        </p:nvSpPr>
        <p:spPr>
          <a:xfrm>
            <a:off x="719178" y="5346740"/>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benda)</a:t>
            </a:r>
          </a:p>
        </p:txBody>
      </p:sp>
      <p:sp>
        <p:nvSpPr>
          <p:cNvPr id="25" name="TextBox 24">
            <a:extLst>
              <a:ext uri="{FF2B5EF4-FFF2-40B4-BE49-F238E27FC236}">
                <a16:creationId xmlns:a16="http://schemas.microsoft.com/office/drawing/2014/main" id="{04C11DA8-11A9-34DF-15E2-E72F35C61CEE}"/>
              </a:ext>
            </a:extLst>
          </p:cNvPr>
          <p:cNvSpPr txBox="1"/>
          <p:nvPr/>
        </p:nvSpPr>
        <p:spPr>
          <a:xfrm>
            <a:off x="3983019" y="5370232"/>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a:t>(Kata sifat)</a:t>
            </a:r>
          </a:p>
        </p:txBody>
      </p:sp>
      <p:sp>
        <p:nvSpPr>
          <p:cNvPr id="26" name="TextBox 25">
            <a:extLst>
              <a:ext uri="{FF2B5EF4-FFF2-40B4-BE49-F238E27FC236}">
                <a16:creationId xmlns:a16="http://schemas.microsoft.com/office/drawing/2014/main" id="{9D936588-2D47-B67A-C799-337B8099B8DC}"/>
              </a:ext>
            </a:extLst>
          </p:cNvPr>
          <p:cNvSpPr txBox="1"/>
          <p:nvPr/>
        </p:nvSpPr>
        <p:spPr>
          <a:xfrm>
            <a:off x="2238384" y="5981441"/>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sifat)</a:t>
            </a:r>
          </a:p>
        </p:txBody>
      </p:sp>
      <p:sp>
        <p:nvSpPr>
          <p:cNvPr id="12" name="TextBox 11">
            <a:extLst>
              <a:ext uri="{FF2B5EF4-FFF2-40B4-BE49-F238E27FC236}">
                <a16:creationId xmlns:a16="http://schemas.microsoft.com/office/drawing/2014/main" id="{A52AFCF9-53E0-25ED-17CB-65287884CDFC}"/>
              </a:ext>
              <a:ext uri="{C183D7F6-B498-43B3-948B-1728B52AA6E4}">
                <adec:decorative xmlns:adec="http://schemas.microsoft.com/office/drawing/2017/decorative" val="1"/>
              </a:ext>
            </a:extLst>
          </p:cNvPr>
          <p:cNvSpPr txBox="1"/>
          <p:nvPr/>
        </p:nvSpPr>
        <p:spPr>
          <a:xfrm>
            <a:off x="3206419" y="5370232"/>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d-ID" dirty="0"/>
              <a:t>(Kata sifat)</a:t>
            </a:r>
          </a:p>
        </p:txBody>
      </p:sp>
      <p:sp>
        <p:nvSpPr>
          <p:cNvPr id="3" name="TextBox 2">
            <a:extLst>
              <a:ext uri="{FF2B5EF4-FFF2-40B4-BE49-F238E27FC236}">
                <a16:creationId xmlns:a16="http://schemas.microsoft.com/office/drawing/2014/main" id="{B9B02B31-BBCE-F6E7-6CE6-23BD7D720C09}"/>
              </a:ext>
            </a:extLst>
          </p:cNvPr>
          <p:cNvSpPr txBox="1"/>
          <p:nvPr/>
        </p:nvSpPr>
        <p:spPr>
          <a:xfrm>
            <a:off x="70572" y="6536267"/>
            <a:ext cx="3383490" cy="184666"/>
          </a:xfrm>
          <a:prstGeom prst="rect">
            <a:avLst/>
          </a:prstGeom>
          <a:noFill/>
        </p:spPr>
        <p:txBody>
          <a:bodyPr wrap="none" lIns="0" tIns="0" rIns="0" bIns="0" rtlCol="0">
            <a:spAutoFit/>
          </a:bodyPr>
          <a:lstStyle/>
          <a:p>
            <a:r>
              <a:rPr lang="id-ID" sz="1200" dirty="0">
                <a:effectLst/>
              </a:rPr>
              <a:t>© 2025 Microsoft Corporation. Hak cipta dilindungi undang-undang.</a:t>
            </a:r>
          </a:p>
        </p:txBody>
      </p:sp>
    </p:spTree>
    <p:extLst>
      <p:ext uri="{BB962C8B-B14F-4D97-AF65-F5344CB8AC3E}">
        <p14:creationId xmlns:p14="http://schemas.microsoft.com/office/powerpoint/2010/main" val="2262929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C228869-CE7C-8B30-F8BC-03A007203C5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1" name="Picture 40">
              <a:extLst>
                <a:ext uri="{FF2B5EF4-FFF2-40B4-BE49-F238E27FC236}">
                  <a16:creationId xmlns:a16="http://schemas.microsoft.com/office/drawing/2014/main" id="{1B341041-690A-DD08-388A-75E27795490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2" name="Straight Connector 41">
              <a:extLst>
                <a:ext uri="{FF2B5EF4-FFF2-40B4-BE49-F238E27FC236}">
                  <a16:creationId xmlns:a16="http://schemas.microsoft.com/office/drawing/2014/main" id="{6195214B-1950-AC85-ADB9-C086D468DF6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AA7B3E-EE19-64D8-03B4-3F6AB6FF2332}"/>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id-ID"/>
              <a:t>Unit 2: Mendefinisikan Ide Anda</a:t>
            </a:r>
          </a:p>
        </p:txBody>
      </p:sp>
      <p:sp>
        <p:nvSpPr>
          <p:cNvPr id="15" name="Rounded Rectangle 24_1">
            <a:extLst>
              <a:ext uri="{FF2B5EF4-FFF2-40B4-BE49-F238E27FC236}">
                <a16:creationId xmlns:a16="http://schemas.microsoft.com/office/drawing/2014/main" id="{87D0E1B6-2443-03B1-CDB4-F8AF0AE6E5A2}"/>
              </a:ext>
              <a:ext uri="{C183D7F6-B498-43B3-948B-1728B52AA6E4}">
                <adec:decorative xmlns:adec="http://schemas.microsoft.com/office/drawing/2017/decorative" val="1"/>
              </a:ext>
            </a:extLst>
          </p:cNvPr>
          <p:cNvSpPr>
            <a:spLocks/>
          </p:cNvSpPr>
          <p:nvPr/>
        </p:nvSpPr>
        <p:spPr bwMode="auto">
          <a:xfrm>
            <a:off x="5035870" y="1498026"/>
            <a:ext cx="6584629" cy="4771012"/>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cxnSp>
        <p:nvCxnSpPr>
          <p:cNvPr id="14" name="Straight Connector 13">
            <a:extLst>
              <a:ext uri="{FF2B5EF4-FFF2-40B4-BE49-F238E27FC236}">
                <a16:creationId xmlns:a16="http://schemas.microsoft.com/office/drawing/2014/main" id="{F84121D8-A3DD-531A-BDA2-C1065F721EAB}"/>
              </a:ext>
              <a:ext uri="{C183D7F6-B498-43B3-948B-1728B52AA6E4}">
                <adec:decorative xmlns:adec="http://schemas.microsoft.com/office/drawing/2017/decorative" val="1"/>
              </a:ext>
            </a:extLst>
          </p:cNvPr>
          <p:cNvCxnSpPr>
            <a:cxnSpLocks/>
          </p:cNvCxnSpPr>
          <p:nvPr/>
        </p:nvCxnSpPr>
        <p:spPr>
          <a:xfrm>
            <a:off x="856008" y="1492304"/>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ounded Rectangle 24_1">
            <a:extLst>
              <a:ext uri="{FF2B5EF4-FFF2-40B4-BE49-F238E27FC236}">
                <a16:creationId xmlns:a16="http://schemas.microsoft.com/office/drawing/2014/main" id="{71D5330B-D1A0-AE47-1453-CB01785DA4ED}"/>
              </a:ext>
              <a:ext uri="{C183D7F6-B498-43B3-948B-1728B52AA6E4}">
                <adec:decorative xmlns:adec="http://schemas.microsoft.com/office/drawing/2017/decorative" val="1"/>
              </a:ext>
            </a:extLst>
          </p:cNvPr>
          <p:cNvSpPr>
            <a:spLocks/>
          </p:cNvSpPr>
          <p:nvPr/>
        </p:nvSpPr>
        <p:spPr bwMode="auto">
          <a:xfrm>
            <a:off x="588263" y="1492303"/>
            <a:ext cx="4248791" cy="4776735"/>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TextBox 20">
            <a:extLst>
              <a:ext uri="{FF2B5EF4-FFF2-40B4-BE49-F238E27FC236}">
                <a16:creationId xmlns:a16="http://schemas.microsoft.com/office/drawing/2014/main" id="{FD043314-AA7E-C5DD-80A3-8CDBC951009F}"/>
              </a:ext>
              <a:ext uri="{C183D7F6-B498-43B3-948B-1728B52AA6E4}">
                <adec:decorative xmlns:adec="http://schemas.microsoft.com/office/drawing/2017/decorative" val="0"/>
              </a:ext>
            </a:extLst>
          </p:cNvPr>
          <p:cNvSpPr txBox="1">
            <a:spLocks/>
          </p:cNvSpPr>
          <p:nvPr/>
        </p:nvSpPr>
        <p:spPr>
          <a:xfrm>
            <a:off x="763048" y="2783694"/>
            <a:ext cx="3899221" cy="3252172"/>
          </a:xfrm>
          <a:prstGeom prst="rect">
            <a:avLst/>
          </a:prstGeom>
          <a:noFill/>
        </p:spPr>
        <p:txBody>
          <a:bodyPr vert="horz" wrap="square" lIns="0" tIns="0" rIns="0" bIns="0" rtlCol="0" anchor="t">
            <a:spAutoFit/>
          </a:bodyPr>
          <a:lstStyle/>
          <a:p>
            <a:pPr>
              <a:spcAft>
                <a:spcPts val="1600"/>
              </a:spcAft>
            </a:pPr>
            <a:r>
              <a:rPr lang="id-ID" sz="1600" dirty="0"/>
              <a:t>Saya punya ide yang ingin saya garap untuk proyek ini dan saya akan memberikan beberapa poin penting. Bisakah Anda membantu saya membuat paragraf dengan nada pemasaran perjalanan dan menambahkan detail </a:t>
            </a:r>
            <a:br>
              <a:rPr lang="en-US" sz="1600" dirty="0"/>
            </a:br>
            <a:r>
              <a:rPr lang="id-ID" sz="1600" dirty="0"/>
              <a:t>yang benar-benar mewujudkan ide ini?</a:t>
            </a:r>
          </a:p>
          <a:p>
            <a:pPr>
              <a:spcAft>
                <a:spcPts val="1200"/>
              </a:spcAft>
            </a:pPr>
            <a:r>
              <a:rPr lang="id-ID" sz="1600" dirty="0"/>
              <a:t>Paragraf tersebut harus mencakup poin-poin berikut. Jangan beri nama destinasi ini. Fokus pada apa yang membuat destinasi ini unik. Kita akan memberi merek dan nama untuk pengalaman ini nanti</a:t>
            </a:r>
          </a:p>
        </p:txBody>
      </p:sp>
      <p:sp>
        <p:nvSpPr>
          <p:cNvPr id="10" name="Text Placeholder 3">
            <a:extLst>
              <a:ext uri="{FF2B5EF4-FFF2-40B4-BE49-F238E27FC236}">
                <a16:creationId xmlns:a16="http://schemas.microsoft.com/office/drawing/2014/main" id="{4540410C-BCC9-1C30-BAF2-B9780B6EED53}"/>
              </a:ext>
              <a:ext uri="{C183D7F6-B498-43B3-948B-1728B52AA6E4}">
                <adec:decorative xmlns:adec="http://schemas.microsoft.com/office/drawing/2017/decorative" val="0"/>
              </a:ext>
            </a:extLst>
          </p:cNvPr>
          <p:cNvSpPr txBox="1">
            <a:spLocks/>
          </p:cNvSpPr>
          <p:nvPr/>
        </p:nvSpPr>
        <p:spPr>
          <a:xfrm>
            <a:off x="5158345" y="1680908"/>
            <a:ext cx="6445392" cy="194925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0" indent="-152400">
              <a:lnSpc>
                <a:spcPct val="100000"/>
              </a:lnSpc>
              <a:spcAft>
                <a:spcPts val="800"/>
              </a:spcAft>
              <a:buClr>
                <a:schemeClr val="tx1"/>
              </a:buClr>
              <a:buSzPct val="100000"/>
            </a:pPr>
            <a:r>
              <a:rPr lang="id-ID" sz="1250" dirty="0">
                <a:cs typeface="+mn-cs"/>
              </a:rPr>
              <a:t>Pengalaman destinasi baru</a:t>
            </a:r>
          </a:p>
          <a:p>
            <a:pPr marL="152400" indent="-152400">
              <a:lnSpc>
                <a:spcPct val="100000"/>
              </a:lnSpc>
              <a:spcAft>
                <a:spcPts val="1800"/>
              </a:spcAft>
              <a:buClr>
                <a:schemeClr val="tx1"/>
              </a:buClr>
              <a:buSzPct val="100000"/>
            </a:pPr>
            <a:r>
              <a:rPr lang="id-ID" sz="1250" dirty="0">
                <a:solidFill>
                  <a:schemeClr val="accent3">
                    <a:lumMod val="75000"/>
                  </a:schemeClr>
                </a:solidFill>
                <a:latin typeface="+mj-lt"/>
                <a:cs typeface="+mn-cs"/>
              </a:rPr>
              <a:t>Restoran yang nyaman dan terpencil yang terletak jauh di dalam hutan</a:t>
            </a:r>
          </a:p>
          <a:p>
            <a:pPr marL="152400" indent="-152400">
              <a:lnSpc>
                <a:spcPct val="100000"/>
              </a:lnSpc>
              <a:spcAft>
                <a:spcPts val="1800"/>
              </a:spcAft>
              <a:buClr>
                <a:schemeClr val="tx1"/>
              </a:buClr>
              <a:buSzPct val="100000"/>
            </a:pPr>
            <a:r>
              <a:rPr lang="id-ID" sz="1250" dirty="0">
                <a:latin typeface="+mj-lt"/>
                <a:cs typeface="+mn-cs"/>
              </a:rPr>
              <a:t>Restoran ini berada tinggi di atas tanah dan dibangun di antara cabang-cabang pohon</a:t>
            </a:r>
            <a:r>
              <a:rPr lang="id-ID" sz="1250" dirty="0">
                <a:solidFill>
                  <a:schemeClr val="accent3">
                    <a:lumMod val="75000"/>
                  </a:schemeClr>
                </a:solidFill>
                <a:latin typeface="+mj-lt"/>
                <a:cs typeface="+mn-cs"/>
              </a:rPr>
              <a:t> </a:t>
            </a:r>
          </a:p>
          <a:p>
            <a:pPr marL="152400" indent="-152400">
              <a:lnSpc>
                <a:spcPct val="100000"/>
              </a:lnSpc>
              <a:spcAft>
                <a:spcPts val="1800"/>
              </a:spcAft>
              <a:buClr>
                <a:schemeClr val="tx1"/>
              </a:buClr>
              <a:buSzPct val="100000"/>
            </a:pPr>
            <a:r>
              <a:rPr lang="id-ID" sz="1250" dirty="0">
                <a:latin typeface="+mj-lt"/>
                <a:cs typeface="+mn-cs"/>
              </a:rPr>
              <a:t>Secara tematik, menggabungkan unsur alam organik dengan konsep destinasi </a:t>
            </a:r>
            <a:br>
              <a:rPr lang="en-US" sz="1250" dirty="0">
                <a:latin typeface="+mj-lt"/>
                <a:cs typeface="+mn-cs"/>
              </a:rPr>
            </a:br>
            <a:r>
              <a:rPr lang="id-ID" sz="1250" dirty="0">
                <a:latin typeface="+mj-lt"/>
                <a:cs typeface="+mn-cs"/>
              </a:rPr>
              <a:t>eksklusif yang hanya bisa diakses melalui undangan</a:t>
            </a:r>
          </a:p>
          <a:p>
            <a:pPr marL="152400" indent="-152400">
              <a:lnSpc>
                <a:spcPct val="100000"/>
              </a:lnSpc>
              <a:spcAft>
                <a:spcPts val="1800"/>
              </a:spcAft>
              <a:buClr>
                <a:schemeClr val="tx1"/>
              </a:buClr>
              <a:buSzPct val="100000"/>
            </a:pPr>
            <a:r>
              <a:rPr lang="id-ID" sz="1250" dirty="0">
                <a:solidFill>
                  <a:schemeClr val="accent3">
                    <a:lumMod val="75000"/>
                  </a:schemeClr>
                </a:solidFill>
                <a:latin typeface="+mj-lt"/>
                <a:cs typeface="+mn-cs"/>
              </a:rPr>
              <a:t>Misterius dan tersembunyi</a:t>
            </a:r>
          </a:p>
        </p:txBody>
      </p:sp>
      <p:sp>
        <p:nvSpPr>
          <p:cNvPr id="8" name="TextBox 7">
            <a:extLst>
              <a:ext uri="{FF2B5EF4-FFF2-40B4-BE49-F238E27FC236}">
                <a16:creationId xmlns:a16="http://schemas.microsoft.com/office/drawing/2014/main" id="{67069FF5-FA2F-8EEC-63BC-4341C9D84BBA}"/>
              </a:ext>
              <a:ext uri="{C183D7F6-B498-43B3-948B-1728B52AA6E4}">
                <adec:decorative xmlns:adec="http://schemas.microsoft.com/office/drawing/2017/decorative" val="0"/>
              </a:ext>
            </a:extLst>
          </p:cNvPr>
          <p:cNvSpPr txBox="1"/>
          <p:nvPr/>
        </p:nvSpPr>
        <p:spPr>
          <a:xfrm>
            <a:off x="5320071" y="2204920"/>
            <a:ext cx="682879" cy="153888"/>
          </a:xfrm>
          <a:prstGeom prst="rect">
            <a:avLst/>
          </a:prstGeom>
          <a:noFill/>
        </p:spPr>
        <p:txBody>
          <a:bodyPr wrap="none" lIns="0" tIns="0" rIns="0" bIns="0" rtlCol="0" anchor="ctr">
            <a:spAutoFit/>
          </a:bodyPr>
          <a:lstStyle/>
          <a:p>
            <a:pPr defTabSz="932742">
              <a:spcBef>
                <a:spcPct val="0"/>
              </a:spcBef>
              <a:buSzPct val="90000"/>
            </a:pPr>
            <a:r>
              <a:rPr lang="id-ID" sz="1000" dirty="0">
                <a:ln w="3175">
                  <a:noFill/>
                </a:ln>
                <a:gradFill flip="none" rotWithShape="1">
                  <a:gsLst>
                    <a:gs pos="0">
                      <a:schemeClr val="accent1"/>
                    </a:gs>
                    <a:gs pos="100000">
                      <a:schemeClr val="accent2"/>
                    </a:gs>
                  </a:gsLst>
                  <a:lin ang="10800000" scaled="1"/>
                  <a:tileRect/>
                </a:gradFill>
                <a:latin typeface="+mj-lt"/>
                <a:ea typeface="+mj-ea"/>
                <a:cs typeface="+mj-cs"/>
              </a:rPr>
              <a:t>(Kata sifat)</a:t>
            </a:r>
          </a:p>
        </p:txBody>
      </p:sp>
      <p:sp>
        <p:nvSpPr>
          <p:cNvPr id="16" name="TextBox 15">
            <a:extLst>
              <a:ext uri="{FF2B5EF4-FFF2-40B4-BE49-F238E27FC236}">
                <a16:creationId xmlns:a16="http://schemas.microsoft.com/office/drawing/2014/main" id="{AE79146C-EAD9-4ED9-A1A1-75C0FD87CD8B}"/>
              </a:ext>
              <a:ext uri="{C183D7F6-B498-43B3-948B-1728B52AA6E4}">
                <adec:decorative xmlns:adec="http://schemas.microsoft.com/office/drawing/2017/decorative" val="0"/>
              </a:ext>
            </a:extLst>
          </p:cNvPr>
          <p:cNvSpPr txBox="1"/>
          <p:nvPr/>
        </p:nvSpPr>
        <p:spPr>
          <a:xfrm>
            <a:off x="6650893" y="2200473"/>
            <a:ext cx="586699" cy="153888"/>
          </a:xfrm>
          <a:prstGeom prst="rect">
            <a:avLst/>
          </a:prstGeom>
          <a:noFill/>
        </p:spPr>
        <p:txBody>
          <a:bodyPr wrap="square" lIns="0" tIns="0" rIns="0" bIns="0" rtlCol="0" anchor="ctr">
            <a:spAutoFit/>
          </a:bodyPr>
          <a:lstStyle/>
          <a:p>
            <a:pPr defTabSz="932742">
              <a:spcBef>
                <a:spcPct val="0"/>
              </a:spcBef>
              <a:buSzPct val="90000"/>
            </a:pPr>
            <a:r>
              <a:rPr lang="id-ID" sz="1000" dirty="0">
                <a:ln w="3175">
                  <a:noFill/>
                </a:ln>
                <a:gradFill flip="none" rotWithShape="1">
                  <a:gsLst>
                    <a:gs pos="0">
                      <a:schemeClr val="accent1"/>
                    </a:gs>
                    <a:gs pos="100000">
                      <a:schemeClr val="accent2"/>
                    </a:gs>
                  </a:gsLst>
                  <a:lin ang="10800000" scaled="1"/>
                  <a:tileRect/>
                </a:gradFill>
                <a:latin typeface="+mj-lt"/>
                <a:ea typeface="+mj-ea"/>
                <a:cs typeface="+mj-cs"/>
              </a:rPr>
              <a:t>(Tempat)</a:t>
            </a:r>
          </a:p>
        </p:txBody>
      </p:sp>
      <p:sp>
        <p:nvSpPr>
          <p:cNvPr id="17" name="TextBox 16">
            <a:extLst>
              <a:ext uri="{FF2B5EF4-FFF2-40B4-BE49-F238E27FC236}">
                <a16:creationId xmlns:a16="http://schemas.microsoft.com/office/drawing/2014/main" id="{EE6227D8-CAD8-70B7-C9B5-28A12B266A02}"/>
              </a:ext>
              <a:ext uri="{C183D7F6-B498-43B3-948B-1728B52AA6E4}">
                <adec:decorative xmlns:adec="http://schemas.microsoft.com/office/drawing/2017/decorative" val="0"/>
              </a:ext>
            </a:extLst>
          </p:cNvPr>
          <p:cNvSpPr txBox="1"/>
          <p:nvPr/>
        </p:nvSpPr>
        <p:spPr>
          <a:xfrm>
            <a:off x="8034834" y="2196685"/>
            <a:ext cx="586699" cy="153888"/>
          </a:xfrm>
          <a:prstGeom prst="rect">
            <a:avLst/>
          </a:prstGeom>
          <a:noFill/>
        </p:spPr>
        <p:txBody>
          <a:bodyPr wrap="none" lIns="0" tIns="0" rIns="0" bIns="0" rtlCol="0" anchor="ctr">
            <a:spAutoFit/>
          </a:bodyPr>
          <a:lstStyle/>
          <a:p>
            <a:pPr defTabSz="932742">
              <a:spcBef>
                <a:spcPct val="0"/>
              </a:spcBef>
              <a:buSzPct val="90000"/>
            </a:pPr>
            <a:r>
              <a:rPr lang="id-ID" sz="1000" dirty="0">
                <a:ln w="3175">
                  <a:noFill/>
                </a:ln>
                <a:gradFill flip="none" rotWithShape="1">
                  <a:gsLst>
                    <a:gs pos="0">
                      <a:schemeClr val="accent1"/>
                    </a:gs>
                    <a:gs pos="100000">
                      <a:schemeClr val="accent2"/>
                    </a:gs>
                  </a:gsLst>
                  <a:lin ang="10800000" scaled="1"/>
                  <a:tileRect/>
                </a:gradFill>
                <a:latin typeface="+mj-lt"/>
                <a:ea typeface="+mj-ea"/>
                <a:cs typeface="+mj-cs"/>
              </a:rPr>
              <a:t>(Lokasi)</a:t>
            </a:r>
          </a:p>
        </p:txBody>
      </p:sp>
      <p:sp>
        <p:nvSpPr>
          <p:cNvPr id="6" name="TextBox 5">
            <a:extLst>
              <a:ext uri="{FF2B5EF4-FFF2-40B4-BE49-F238E27FC236}">
                <a16:creationId xmlns:a16="http://schemas.microsoft.com/office/drawing/2014/main" id="{C42B07FA-7631-407B-87C9-1BBB69BEDBE0}"/>
              </a:ext>
              <a:ext uri="{C183D7F6-B498-43B3-948B-1728B52AA6E4}">
                <adec:decorative xmlns:adec="http://schemas.microsoft.com/office/drawing/2017/decorative" val="0"/>
              </a:ext>
            </a:extLst>
          </p:cNvPr>
          <p:cNvSpPr txBox="1"/>
          <p:nvPr/>
        </p:nvSpPr>
        <p:spPr>
          <a:xfrm>
            <a:off x="5858289" y="2596115"/>
            <a:ext cx="586698" cy="153888"/>
          </a:xfrm>
          <a:prstGeom prst="rect">
            <a:avLst/>
          </a:prstGeom>
          <a:noFill/>
        </p:spPr>
        <p:txBody>
          <a:bodyPr wrap="square" lIns="0" tIns="0" rIns="0" bIns="0" rtlCol="0" anchor="ctr">
            <a:spAutoFit/>
          </a:bodyPr>
          <a:lstStyle/>
          <a:p>
            <a:pPr algn="ctr" defTabSz="932742">
              <a:spcBef>
                <a:spcPct val="0"/>
              </a:spcBef>
              <a:buSzPct val="90000"/>
            </a:pPr>
            <a:r>
              <a:rPr lang="id-ID" sz="1000" dirty="0">
                <a:ln w="3175">
                  <a:noFill/>
                </a:ln>
                <a:gradFill flip="none" rotWithShape="1">
                  <a:gsLst>
                    <a:gs pos="0">
                      <a:schemeClr val="accent1"/>
                    </a:gs>
                    <a:gs pos="100000">
                      <a:schemeClr val="accent2"/>
                    </a:gs>
                  </a:gsLst>
                  <a:lin ang="10800000" scaled="1"/>
                  <a:tileRect/>
                </a:gradFill>
                <a:latin typeface="+mj-lt"/>
                <a:ea typeface="+mj-ea"/>
                <a:cs typeface="+mj-cs"/>
              </a:rPr>
              <a:t>(Tempat)</a:t>
            </a:r>
          </a:p>
        </p:txBody>
      </p:sp>
      <p:sp>
        <p:nvSpPr>
          <p:cNvPr id="7" name="TextBox 6">
            <a:extLst>
              <a:ext uri="{FF2B5EF4-FFF2-40B4-BE49-F238E27FC236}">
                <a16:creationId xmlns:a16="http://schemas.microsoft.com/office/drawing/2014/main" id="{A6447A3F-6715-133D-1666-B9D675ED1D74}"/>
              </a:ext>
              <a:ext uri="{C183D7F6-B498-43B3-948B-1728B52AA6E4}">
                <adec:decorative xmlns:adec="http://schemas.microsoft.com/office/drawing/2017/decorative" val="0"/>
              </a:ext>
            </a:extLst>
          </p:cNvPr>
          <p:cNvSpPr txBox="1"/>
          <p:nvPr/>
        </p:nvSpPr>
        <p:spPr>
          <a:xfrm>
            <a:off x="8034834" y="2602174"/>
            <a:ext cx="586699" cy="153888"/>
          </a:xfrm>
          <a:prstGeom prst="rect">
            <a:avLst/>
          </a:prstGeom>
          <a:noFill/>
        </p:spPr>
        <p:txBody>
          <a:bodyPr wrap="square" lIns="0" tIns="0" rIns="0" bIns="0" rtlCol="0" anchor="ctr">
            <a:spAutoFit/>
          </a:bodyPr>
          <a:lstStyle/>
          <a:p>
            <a:pPr algn="ctr" defTabSz="932742">
              <a:spcBef>
                <a:spcPct val="0"/>
              </a:spcBef>
              <a:buSzPct val="90000"/>
            </a:pPr>
            <a:r>
              <a:rPr lang="id-ID" sz="1000" dirty="0">
                <a:ln w="3175">
                  <a:noFill/>
                </a:ln>
                <a:gradFill flip="none" rotWithShape="1">
                  <a:gsLst>
                    <a:gs pos="0">
                      <a:schemeClr val="accent1"/>
                    </a:gs>
                    <a:gs pos="100000">
                      <a:schemeClr val="accent2"/>
                    </a:gs>
                  </a:gsLst>
                  <a:lin ang="10800000" scaled="1"/>
                  <a:tileRect/>
                </a:gradFill>
                <a:latin typeface="+mj-lt"/>
                <a:ea typeface="+mj-ea"/>
                <a:cs typeface="+mj-cs"/>
              </a:rPr>
              <a:t>(Lokasi)</a:t>
            </a:r>
          </a:p>
        </p:txBody>
      </p:sp>
      <p:sp>
        <p:nvSpPr>
          <p:cNvPr id="9" name="TextBox 8">
            <a:extLst>
              <a:ext uri="{FF2B5EF4-FFF2-40B4-BE49-F238E27FC236}">
                <a16:creationId xmlns:a16="http://schemas.microsoft.com/office/drawing/2014/main" id="{0EDF0343-23DF-1BC6-90C2-44D720F792FE}"/>
              </a:ext>
              <a:ext uri="{C183D7F6-B498-43B3-948B-1728B52AA6E4}">
                <adec:decorative xmlns:adec="http://schemas.microsoft.com/office/drawing/2017/decorative" val="0"/>
              </a:ext>
            </a:extLst>
          </p:cNvPr>
          <p:cNvSpPr txBox="1"/>
          <p:nvPr/>
        </p:nvSpPr>
        <p:spPr>
          <a:xfrm>
            <a:off x="6465827" y="3211775"/>
            <a:ext cx="1202253" cy="153888"/>
          </a:xfrm>
          <a:prstGeom prst="rect">
            <a:avLst/>
          </a:prstGeom>
          <a:noFill/>
        </p:spPr>
        <p:txBody>
          <a:bodyPr wrap="square" lIns="0" tIns="0" rIns="0" bIns="0" rtlCol="0" anchor="ctr">
            <a:spAutoFit/>
          </a:bodyPr>
          <a:lstStyle/>
          <a:p>
            <a:pPr algn="ctr" defTabSz="932742">
              <a:spcBef>
                <a:spcPct val="0"/>
              </a:spcBef>
              <a:buSzPct val="90000"/>
            </a:pPr>
            <a:r>
              <a:rPr lang="id-ID" sz="1000" dirty="0">
                <a:ln w="3175">
                  <a:noFill/>
                </a:ln>
                <a:gradFill flip="none" rotWithShape="1">
                  <a:gsLst>
                    <a:gs pos="0">
                      <a:schemeClr val="accent1"/>
                    </a:gs>
                    <a:gs pos="100000">
                      <a:schemeClr val="accent2"/>
                    </a:gs>
                  </a:gsLst>
                  <a:lin ang="10800000" scaled="1"/>
                  <a:tileRect/>
                </a:gradFill>
                <a:latin typeface="+mj-lt"/>
                <a:ea typeface="+mj-ea"/>
                <a:cs typeface="+mj-cs"/>
              </a:rPr>
              <a:t>(Tema atau Estetika)</a:t>
            </a:r>
          </a:p>
        </p:txBody>
      </p:sp>
      <p:sp>
        <p:nvSpPr>
          <p:cNvPr id="12" name="TextBox 11">
            <a:extLst>
              <a:ext uri="{FF2B5EF4-FFF2-40B4-BE49-F238E27FC236}">
                <a16:creationId xmlns:a16="http://schemas.microsoft.com/office/drawing/2014/main" id="{50971ED5-1CA0-6CEF-4C04-33A403D374F9}"/>
              </a:ext>
              <a:ext uri="{C183D7F6-B498-43B3-948B-1728B52AA6E4}">
                <adec:decorative xmlns:adec="http://schemas.microsoft.com/office/drawing/2017/decorative" val="0"/>
              </a:ext>
            </a:extLst>
          </p:cNvPr>
          <p:cNvSpPr txBox="1"/>
          <p:nvPr/>
        </p:nvSpPr>
        <p:spPr>
          <a:xfrm>
            <a:off x="5837449" y="3613391"/>
            <a:ext cx="628378" cy="153888"/>
          </a:xfrm>
          <a:prstGeom prst="rect">
            <a:avLst/>
          </a:prstGeom>
          <a:noFill/>
        </p:spPr>
        <p:txBody>
          <a:bodyPr wrap="square" lIns="0" tIns="0" rIns="0" bIns="0" rtlCol="0">
            <a:spAutoFit/>
          </a:bodyPr>
          <a:lstStyle/>
          <a:p>
            <a:pPr algn="ctr" defTabSz="932742">
              <a:spcBef>
                <a:spcPct val="0"/>
              </a:spcBef>
              <a:buSzPct val="90000"/>
            </a:pPr>
            <a:r>
              <a:rPr lang="id-ID" sz="1000" dirty="0">
                <a:ln w="3175">
                  <a:noFill/>
                </a:ln>
                <a:gradFill flip="none" rotWithShape="1">
                  <a:gsLst>
                    <a:gs pos="0">
                      <a:schemeClr val="accent1"/>
                    </a:gs>
                    <a:gs pos="100000">
                      <a:schemeClr val="accent2"/>
                    </a:gs>
                  </a:gsLst>
                  <a:lin ang="10800000" scaled="1"/>
                  <a:tileRect/>
                </a:gradFill>
                <a:latin typeface="+mj-lt"/>
                <a:ea typeface="+mj-ea"/>
                <a:cs typeface="+mj-cs"/>
              </a:rPr>
              <a:t>(Kata sifat)</a:t>
            </a:r>
          </a:p>
        </p:txBody>
      </p:sp>
      <p:graphicFrame>
        <p:nvGraphicFramePr>
          <p:cNvPr id="5" name="Table 4">
            <a:extLst>
              <a:ext uri="{FF2B5EF4-FFF2-40B4-BE49-F238E27FC236}">
                <a16:creationId xmlns:a16="http://schemas.microsoft.com/office/drawing/2014/main" id="{7B7B46E1-C40A-72AE-255B-DB3F73CA741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727816477"/>
              </p:ext>
            </p:extLst>
          </p:nvPr>
        </p:nvGraphicFramePr>
        <p:xfrm>
          <a:off x="5158345" y="3793681"/>
          <a:ext cx="6339679" cy="2423160"/>
        </p:xfrm>
        <a:graphic>
          <a:graphicData uri="http://schemas.openxmlformats.org/drawingml/2006/table">
            <a:tbl>
              <a:tblPr firstRow="1" firstCol="1" bandRow="1"/>
              <a:tblGrid>
                <a:gridCol w="2112992">
                  <a:extLst>
                    <a:ext uri="{9D8B030D-6E8A-4147-A177-3AD203B41FA5}">
                      <a16:colId xmlns:a16="http://schemas.microsoft.com/office/drawing/2014/main" val="947849522"/>
                    </a:ext>
                  </a:extLst>
                </a:gridCol>
                <a:gridCol w="2112992">
                  <a:extLst>
                    <a:ext uri="{9D8B030D-6E8A-4147-A177-3AD203B41FA5}">
                      <a16:colId xmlns:a16="http://schemas.microsoft.com/office/drawing/2014/main" val="931519616"/>
                    </a:ext>
                  </a:extLst>
                </a:gridCol>
                <a:gridCol w="2113695">
                  <a:extLst>
                    <a:ext uri="{9D8B030D-6E8A-4147-A177-3AD203B41FA5}">
                      <a16:colId xmlns:a16="http://schemas.microsoft.com/office/drawing/2014/main" val="3615563520"/>
                    </a:ext>
                  </a:extLst>
                </a:gridCol>
              </a:tblGrid>
              <a:tr h="0">
                <a:tc>
                  <a:txBody>
                    <a:bodyPr/>
                    <a:lstStyle/>
                    <a:p>
                      <a:pPr marL="0" marR="0" algn="l">
                        <a:spcAft>
                          <a:spcPts val="200"/>
                        </a:spcAft>
                        <a:tabLst>
                          <a:tab pos="1079500" algn="l"/>
                        </a:tabLst>
                      </a:pPr>
                      <a:r>
                        <a:rPr lang="id-ID" sz="1200">
                          <a:solidFill>
                            <a:schemeClr val="tx1">
                              <a:lumMod val="95000"/>
                              <a:lumOff val="5000"/>
                            </a:schemeClr>
                          </a:solidFill>
                          <a:effectLst/>
                          <a:latin typeface="+mj-lt"/>
                        </a:rPr>
                        <a:t>Tempat Umum</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id-ID" sz="1200">
                          <a:solidFill>
                            <a:schemeClr val="tx1"/>
                          </a:solidFill>
                          <a:effectLst/>
                          <a:latin typeface="+mj-lt"/>
                        </a:rPr>
                        <a:t>Tema atau Estetika</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id-ID" sz="1200">
                          <a:solidFill>
                            <a:schemeClr val="tx1"/>
                          </a:solidFill>
                          <a:effectLst/>
                          <a:latin typeface="+mj-lt"/>
                        </a:rPr>
                        <a:t>Lokasi</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0">
                <a:tc>
                  <a:txBody>
                    <a:bodyPr/>
                    <a:lstStyle/>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Perpustakaan</a:t>
                      </a:r>
                    </a:p>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Sekolah</a:t>
                      </a:r>
                    </a:p>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Kedai kopi</a:t>
                      </a:r>
                    </a:p>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Taman hiburan</a:t>
                      </a:r>
                    </a:p>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Museum</a:t>
                      </a:r>
                    </a:p>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Pantai</a:t>
                      </a:r>
                    </a:p>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Mall</a:t>
                      </a:r>
                    </a:p>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Peternakan</a:t>
                      </a:r>
                    </a:p>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Kastil</a:t>
                      </a:r>
                    </a:p>
                    <a:p>
                      <a:pPr marL="152400" marR="0" lvl="0" indent="-152400" algn="l">
                        <a:spcAft>
                          <a:spcPts val="200"/>
                        </a:spcAft>
                        <a:buSzPct val="100000"/>
                        <a:buFont typeface="Arial" panose="020B0604020202020204" pitchFamily="34" charset="0"/>
                        <a:buChar char="•"/>
                        <a:tabLst>
                          <a:tab pos="1079500" algn="l"/>
                        </a:tabLst>
                      </a:pPr>
                      <a:r>
                        <a:rPr lang="id-ID" sz="1200" dirty="0">
                          <a:solidFill>
                            <a:schemeClr val="tx1"/>
                          </a:solidFill>
                          <a:effectLst/>
                        </a:rPr>
                        <a:t>Rumah pohon</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Steampunk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Cyberpunk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Vintage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Minimalis</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Pedesaan</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Dongeng </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Industri</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Tropis</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Futuristik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a:solidFill>
                            <a:schemeClr val="tx1"/>
                          </a:solidFill>
                          <a:effectLst/>
                          <a:latin typeface="+mn-lt"/>
                          <a:ea typeface="+mn-ea"/>
                          <a:cs typeface="+mn-cs"/>
                        </a:rPr>
                        <a:t>Art Deco</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puncak gunung</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oasis gurun</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dalam gunung berapi</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pulau terapung</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kota yang ramai</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tundra bersalju</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kapal bajak laut</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hutan magis</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planet lain</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d-ID" sz="1200" dirty="0">
                          <a:solidFill>
                            <a:schemeClr val="tx1"/>
                          </a:solidFill>
                          <a:effectLst/>
                          <a:latin typeface="+mn-lt"/>
                          <a:ea typeface="+mn-ea"/>
                          <a:cs typeface="+mn-cs"/>
                        </a:rPr>
                        <a:t>Di gua tersembunyi</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pic>
        <p:nvPicPr>
          <p:cNvPr id="32" name="Picture 31">
            <a:extLst>
              <a:ext uri="{FF2B5EF4-FFF2-40B4-BE49-F238E27FC236}">
                <a16:creationId xmlns:a16="http://schemas.microsoft.com/office/drawing/2014/main" id="{E5252D84-3F14-7E7C-1B48-FFC66504884C}"/>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2" name="Freeform: Shape 21">
            <a:extLst>
              <a:ext uri="{FF2B5EF4-FFF2-40B4-BE49-F238E27FC236}">
                <a16:creationId xmlns:a16="http://schemas.microsoft.com/office/drawing/2014/main" id="{34EAA4AD-0354-ED5E-DE98-754D0F34B5CD}"/>
              </a:ext>
              <a:ext uri="{C183D7F6-B498-43B3-948B-1728B52AA6E4}">
                <adec:decorative xmlns:adec="http://schemas.microsoft.com/office/drawing/2017/decorative" val="1"/>
              </a:ext>
            </a:extLst>
          </p:cNvPr>
          <p:cNvSpPr>
            <a:spLocks/>
          </p:cNvSpPr>
          <p:nvPr/>
        </p:nvSpPr>
        <p:spPr bwMode="auto">
          <a:xfrm>
            <a:off x="1032379" y="1492304"/>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3" name="Group 22">
            <a:extLst>
              <a:ext uri="{FF2B5EF4-FFF2-40B4-BE49-F238E27FC236}">
                <a16:creationId xmlns:a16="http://schemas.microsoft.com/office/drawing/2014/main" id="{147F4A5C-7B78-12A9-A5E1-BEED9195BA6E}"/>
              </a:ext>
              <a:ext uri="{C183D7F6-B498-43B3-948B-1728B52AA6E4}">
                <adec:decorative xmlns:adec="http://schemas.microsoft.com/office/drawing/2017/decorative" val="1"/>
              </a:ext>
            </a:extLst>
          </p:cNvPr>
          <p:cNvGrpSpPr>
            <a:grpSpLocks/>
          </p:cNvGrpSpPr>
          <p:nvPr/>
        </p:nvGrpSpPr>
        <p:grpSpPr>
          <a:xfrm>
            <a:off x="786379" y="1759662"/>
            <a:ext cx="736979" cy="731926"/>
            <a:chOff x="547424" y="4293480"/>
            <a:chExt cx="640026" cy="657416"/>
          </a:xfrm>
        </p:grpSpPr>
        <p:grpSp>
          <p:nvGrpSpPr>
            <p:cNvPr id="24" name="Group 23">
              <a:extLst>
                <a:ext uri="{FF2B5EF4-FFF2-40B4-BE49-F238E27FC236}">
                  <a16:creationId xmlns:a16="http://schemas.microsoft.com/office/drawing/2014/main" id="{AF04172F-6BD3-86CE-56FB-F515CCF923CF}"/>
                </a:ext>
              </a:extLst>
            </p:cNvPr>
            <p:cNvGrpSpPr/>
            <p:nvPr/>
          </p:nvGrpSpPr>
          <p:grpSpPr>
            <a:xfrm>
              <a:off x="547424" y="4293480"/>
              <a:ext cx="640026" cy="657416"/>
              <a:chOff x="987658" y="5065483"/>
              <a:chExt cx="1169054" cy="1200820"/>
            </a:xfrm>
          </p:grpSpPr>
          <p:grpSp>
            <p:nvGrpSpPr>
              <p:cNvPr id="26" name="Group 25">
                <a:extLst>
                  <a:ext uri="{FF2B5EF4-FFF2-40B4-BE49-F238E27FC236}">
                    <a16:creationId xmlns:a16="http://schemas.microsoft.com/office/drawing/2014/main" id="{D589EC02-4EF5-8DF6-BF3F-CDC138F417F9}"/>
                  </a:ext>
                </a:extLst>
              </p:cNvPr>
              <p:cNvGrpSpPr/>
              <p:nvPr/>
            </p:nvGrpSpPr>
            <p:grpSpPr>
              <a:xfrm>
                <a:off x="987658" y="5065483"/>
                <a:ext cx="1169054" cy="1200820"/>
                <a:chOff x="6349393" y="1711575"/>
                <a:chExt cx="5590022" cy="5674618"/>
              </a:xfrm>
            </p:grpSpPr>
            <p:sp>
              <p:nvSpPr>
                <p:cNvPr id="29" name="Rounded Rectangle 3_1">
                  <a:extLst>
                    <a:ext uri="{FF2B5EF4-FFF2-40B4-BE49-F238E27FC236}">
                      <a16:creationId xmlns:a16="http://schemas.microsoft.com/office/drawing/2014/main" id="{19E0ECCD-813D-07EF-9697-AECDFD027A1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3_1">
                  <a:extLst>
                    <a:ext uri="{FF2B5EF4-FFF2-40B4-BE49-F238E27FC236}">
                      <a16:creationId xmlns:a16="http://schemas.microsoft.com/office/drawing/2014/main" id="{F2507F9B-EFE8-1DEC-3526-776AC99FAE7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7" name="Rounded Rectangle 3_1">
                <a:extLst>
                  <a:ext uri="{FF2B5EF4-FFF2-40B4-BE49-F238E27FC236}">
                    <a16:creationId xmlns:a16="http://schemas.microsoft.com/office/drawing/2014/main" id="{949F987B-753D-B0F9-E829-3F3535BDB6B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8" name="Rounded Rectangle 24_1">
                <a:extLst>
                  <a:ext uri="{FF2B5EF4-FFF2-40B4-BE49-F238E27FC236}">
                    <a16:creationId xmlns:a16="http://schemas.microsoft.com/office/drawing/2014/main" id="{1D83D8A7-AB90-A945-F34C-EA9419E0DCD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1E34A4DD-799D-2B68-CAC6-CEA4AA10005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35" name="people_11">
            <a:extLst>
              <a:ext uri="{FF2B5EF4-FFF2-40B4-BE49-F238E27FC236}">
                <a16:creationId xmlns:a16="http://schemas.microsoft.com/office/drawing/2014/main" id="{B230502D-0184-4983-82E7-830B7484E891}"/>
              </a:ext>
              <a:ext uri="{C183D7F6-B498-43B3-948B-1728B52AA6E4}">
                <adec:decorative xmlns:adec="http://schemas.microsoft.com/office/drawing/2017/decorative" val="1"/>
              </a:ext>
            </a:extLst>
          </p:cNvPr>
          <p:cNvSpPr>
            <a:spLocks noChangeAspect="1" noEditPoints="1"/>
          </p:cNvSpPr>
          <p:nvPr/>
        </p:nvSpPr>
        <p:spPr bwMode="auto">
          <a:xfrm>
            <a:off x="1000748" y="1977621"/>
            <a:ext cx="308240" cy="2960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r>
              <a:rPr lang="id-ID" sz="1800">
                <a:solidFill>
                  <a:srgbClr val="000000"/>
                </a:solidFill>
                <a:latin typeface="Segoe UI"/>
              </a:rPr>
              <a:t> </a:t>
            </a:r>
          </a:p>
        </p:txBody>
      </p:sp>
      <p:sp>
        <p:nvSpPr>
          <p:cNvPr id="3" name="TextBox 2">
            <a:extLst>
              <a:ext uri="{FF2B5EF4-FFF2-40B4-BE49-F238E27FC236}">
                <a16:creationId xmlns:a16="http://schemas.microsoft.com/office/drawing/2014/main" id="{BE11568D-FFE6-4223-712B-E56739924B38}"/>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333645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BE532ACD-179B-920B-3E2F-50F7AD20CE95}"/>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5CC8C2-E315-4D55-D458-F23CFF8C12CF}"/>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id-ID"/>
              <a:t>Unit 3: Membuat gambar hero Anda</a:t>
            </a:r>
          </a:p>
        </p:txBody>
      </p:sp>
      <p:pic>
        <p:nvPicPr>
          <p:cNvPr id="13" name="Picture 12">
            <a:extLst>
              <a:ext uri="{FF2B5EF4-FFF2-40B4-BE49-F238E27FC236}">
                <a16:creationId xmlns:a16="http://schemas.microsoft.com/office/drawing/2014/main" id="{0B1B0D0B-B9F4-27BD-D151-3BFB79FE48D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4" name="Rounded Rectangle 24_1">
            <a:extLst>
              <a:ext uri="{FF2B5EF4-FFF2-40B4-BE49-F238E27FC236}">
                <a16:creationId xmlns:a16="http://schemas.microsoft.com/office/drawing/2014/main" id="{00415E18-B9A2-A11D-E211-ED89471D3A90}"/>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5" name="Freeform: Shape 14">
            <a:extLst>
              <a:ext uri="{FF2B5EF4-FFF2-40B4-BE49-F238E27FC236}">
                <a16:creationId xmlns:a16="http://schemas.microsoft.com/office/drawing/2014/main" id="{8A1EC9C0-47D1-8990-D2DA-34232AE46950}"/>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50" name="TextBox 49">
            <a:extLst>
              <a:ext uri="{FF2B5EF4-FFF2-40B4-BE49-F238E27FC236}">
                <a16:creationId xmlns:a16="http://schemas.microsoft.com/office/drawing/2014/main" id="{C3911D3B-101A-D50F-91EF-0F02AD7EB77A}"/>
              </a:ext>
            </a:extLst>
          </p:cNvPr>
          <p:cNvSpPr txBox="1">
            <a:spLocks/>
          </p:cNvSpPr>
          <p:nvPr/>
        </p:nvSpPr>
        <p:spPr>
          <a:xfrm>
            <a:off x="768863" y="2378710"/>
            <a:ext cx="5862816" cy="1107996"/>
          </a:xfrm>
          <a:prstGeom prst="rect">
            <a:avLst/>
          </a:prstGeom>
          <a:noFill/>
        </p:spPr>
        <p:txBody>
          <a:bodyPr wrap="square" lIns="0" tIns="0" rIns="0" bIns="0">
            <a:spAutoFit/>
          </a:bodyPr>
          <a:lstStyle/>
          <a:p>
            <a:pPr defTabSz="932742">
              <a:spcAft>
                <a:spcPts val="1200"/>
              </a:spcAft>
            </a:pPr>
            <a:r>
              <a:rPr lang="id-ID" sz="1800">
                <a:ln w="3175">
                  <a:noFill/>
                </a:ln>
                <a:gradFill flip="none" rotWithShape="1">
                  <a:gsLst>
                    <a:gs pos="0">
                      <a:schemeClr val="accent1"/>
                    </a:gs>
                    <a:gs pos="100000">
                      <a:schemeClr val="accent2"/>
                    </a:gs>
                  </a:gsLst>
                  <a:lin ang="10800000" scaled="1"/>
                  <a:tileRect/>
                </a:gradFill>
                <a:latin typeface="+mj-lt"/>
                <a:ea typeface="+mj-ea"/>
                <a:cs typeface="+mj-cs"/>
              </a:rPr>
              <a:t>Dalam latihan ini, kita akan mengubah detail deskripsi tentang destinasi impian Anda menjadi representasi visual. Ikuti langkah-langkah di Unit 3 untuk membuat gambar Anda</a:t>
            </a:r>
          </a:p>
        </p:txBody>
      </p:sp>
      <p:pic>
        <p:nvPicPr>
          <p:cNvPr id="6" name="Picture 5">
            <a:extLst>
              <a:ext uri="{FF2B5EF4-FFF2-40B4-BE49-F238E27FC236}">
                <a16:creationId xmlns:a16="http://schemas.microsoft.com/office/drawing/2014/main" id="{F0BAFDEC-C802-7100-DD28-F0789FDBEB2A}"/>
              </a:ext>
              <a:ext uri="{C183D7F6-B498-43B3-948B-1728B52AA6E4}">
                <adec:decorative xmlns:adec="http://schemas.microsoft.com/office/drawing/2017/decorative" val="1"/>
              </a:ext>
            </a:extLst>
          </p:cNvPr>
          <p:cNvPicPr>
            <a:picLocks/>
          </p:cNvPicPr>
          <p:nvPr/>
        </p:nvPicPr>
        <p:blipFill rotWithShape="1">
          <a:blip r:embed="rId4"/>
          <a:srcRect t="2192" b="2192"/>
          <a:stretch/>
        </p:blipFill>
        <p:spPr>
          <a:xfrm>
            <a:off x="7147560" y="1360868"/>
            <a:ext cx="4876800" cy="4740530"/>
          </a:xfrm>
          <a:prstGeom prst="roundRect">
            <a:avLst>
              <a:gd name="adj" fmla="val 2013"/>
            </a:avLst>
          </a:prstGeom>
          <a:solidFill>
            <a:srgbClr val="FCEDE1"/>
          </a:solidFill>
        </p:spPr>
      </p:pic>
      <p:sp>
        <p:nvSpPr>
          <p:cNvPr id="52" name="Freeform: Shape 51">
            <a:extLst>
              <a:ext uri="{FF2B5EF4-FFF2-40B4-BE49-F238E27FC236}">
                <a16:creationId xmlns:a16="http://schemas.microsoft.com/office/drawing/2014/main" id="{61439458-7F87-E547-36A9-A369ED1D8BC1}"/>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65" name="Picture 64">
            <a:extLst>
              <a:ext uri="{FF2B5EF4-FFF2-40B4-BE49-F238E27FC236}">
                <a16:creationId xmlns:a16="http://schemas.microsoft.com/office/drawing/2014/main" id="{F4248829-906E-7990-785C-7ED81763460E}"/>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8" name="Rectangle: Rounded Corners 67">
            <a:extLst>
              <a:ext uri="{FF2B5EF4-FFF2-40B4-BE49-F238E27FC236}">
                <a16:creationId xmlns:a16="http://schemas.microsoft.com/office/drawing/2014/main" id="{EFE8D490-6217-7773-8059-0F735BEE6A0B}"/>
              </a:ext>
              <a:ext uri="{C183D7F6-B498-43B3-948B-1728B52AA6E4}">
                <adec:decorative xmlns:adec="http://schemas.microsoft.com/office/drawing/2017/decorative" val="1"/>
              </a:ext>
            </a:extLst>
          </p:cNvPr>
          <p:cNvSpPr>
            <a:spLocks/>
          </p:cNvSpPr>
          <p:nvPr/>
        </p:nvSpPr>
        <p:spPr bwMode="auto">
          <a:xfrm>
            <a:off x="740664" y="3672905"/>
            <a:ext cx="5919216" cy="242380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7" name="TextBox 66">
            <a:extLst>
              <a:ext uri="{FF2B5EF4-FFF2-40B4-BE49-F238E27FC236}">
                <a16:creationId xmlns:a16="http://schemas.microsoft.com/office/drawing/2014/main" id="{A39D40BB-DD38-32F2-6C04-A0C2225B6605}"/>
              </a:ext>
            </a:extLst>
          </p:cNvPr>
          <p:cNvSpPr txBox="1">
            <a:spLocks/>
          </p:cNvSpPr>
          <p:nvPr/>
        </p:nvSpPr>
        <p:spPr>
          <a:xfrm>
            <a:off x="885825" y="3776812"/>
            <a:ext cx="5578475" cy="2215991"/>
          </a:xfrm>
          <a:prstGeom prst="rect">
            <a:avLst/>
          </a:prstGeom>
          <a:noFill/>
        </p:spPr>
        <p:txBody>
          <a:bodyPr wrap="square" lIns="0" tIns="0" rIns="0" bIns="0">
            <a:spAutoFit/>
          </a:bodyPr>
          <a:lstStyle/>
          <a:p>
            <a:pPr>
              <a:spcAft>
                <a:spcPts val="600"/>
              </a:spcAft>
            </a:pPr>
            <a:r>
              <a:rPr lang="id-ID" sz="1800">
                <a:latin typeface="+mj-lt"/>
                <a:ea typeface="+mj-ea"/>
                <a:cs typeface="+mj-cs"/>
              </a:rPr>
              <a:t>Langkah-langkah:</a:t>
            </a:r>
          </a:p>
          <a:p>
            <a:pPr marL="412750" indent="-279400" algn="l">
              <a:spcAft>
                <a:spcPts val="1000"/>
              </a:spcAft>
              <a:buFont typeface="+mj-lt"/>
              <a:buAutoNum type="arabicPeriod"/>
            </a:pPr>
            <a:r>
              <a:rPr lang="id-ID" sz="1600" i="0">
                <a:effectLst/>
              </a:rPr>
              <a:t>Salin contoh perintah dari Microsoft Learn</a:t>
            </a:r>
          </a:p>
          <a:p>
            <a:pPr marL="412750" indent="-279400" algn="l">
              <a:spcAft>
                <a:spcPts val="1000"/>
              </a:spcAft>
              <a:buFont typeface="+mj-lt"/>
              <a:buAutoNum type="arabicPeriod"/>
            </a:pPr>
            <a:r>
              <a:rPr lang="id-ID" sz="1600" i="0">
                <a:effectLst/>
              </a:rPr>
              <a:t>Tempel perintah ke dalam obrolan</a:t>
            </a:r>
          </a:p>
          <a:p>
            <a:pPr marL="412750" indent="-279400" algn="l">
              <a:spcAft>
                <a:spcPts val="1000"/>
              </a:spcAft>
              <a:buFont typeface="+mj-lt"/>
              <a:buAutoNum type="arabicPeriod"/>
            </a:pPr>
            <a:r>
              <a:rPr lang="id-ID" sz="1600" i="0">
                <a:effectLst/>
              </a:rPr>
              <a:t>Minta Copilot untuk membuat perubahan pada gambar hingga Anda puas dengan hasilnya</a:t>
            </a:r>
          </a:p>
          <a:p>
            <a:pPr marL="412750" indent="-279400" algn="l">
              <a:spcAft>
                <a:spcPts val="1000"/>
              </a:spcAft>
              <a:buFont typeface="+mj-lt"/>
              <a:buAutoNum type="arabicPeriod"/>
            </a:pPr>
            <a:r>
              <a:rPr lang="id-ID" sz="1600"/>
              <a:t>Unduh gambar dan tempel ke dalam slide PowerPoint Anda yang berjudul Hero Image</a:t>
            </a:r>
          </a:p>
        </p:txBody>
      </p:sp>
      <p:grpSp>
        <p:nvGrpSpPr>
          <p:cNvPr id="54" name="Group 53">
            <a:extLst>
              <a:ext uri="{FF2B5EF4-FFF2-40B4-BE49-F238E27FC236}">
                <a16:creationId xmlns:a16="http://schemas.microsoft.com/office/drawing/2014/main" id="{9A3EBDC6-5E6F-442A-0939-5094D185F91F}"/>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56" name="Group 55">
              <a:extLst>
                <a:ext uri="{FF2B5EF4-FFF2-40B4-BE49-F238E27FC236}">
                  <a16:creationId xmlns:a16="http://schemas.microsoft.com/office/drawing/2014/main" id="{A70FE1B9-C2C7-C715-24CE-706F26C6709C}"/>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6C0019F5-53F2-F07C-90A5-7D4AE857DDA3}"/>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020C38B5-F5F0-12E7-C482-08845BCFC80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98EEC9DE-3DFF-8B31-FC77-AF0D189A732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599DD16D-E7F6-E3C9-AD40-D574CEDDF74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D9028DDC-8855-CBB6-4C94-82DAF6834AF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D56E00B9-445F-4413-BCD3-FDD1FA07810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69" name="CRMArticles_EFF5">
            <a:extLst>
              <a:ext uri="{FF2B5EF4-FFF2-40B4-BE49-F238E27FC236}">
                <a16:creationId xmlns:a16="http://schemas.microsoft.com/office/drawing/2014/main" id="{BCB18762-1389-EC57-55F9-3FECBE7BEA95}"/>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A55881B-0A7A-C9BC-F0C2-01346AD745DB}"/>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15721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F38D3A-2E89-FDB6-4C65-2DEB04A24702}"/>
              </a:ext>
            </a:extLst>
          </p:cNvPr>
          <p:cNvSpPr>
            <a:spLocks noGrp="1"/>
          </p:cNvSpPr>
          <p:nvPr>
            <p:ph type="title"/>
          </p:nvPr>
        </p:nvSpPr>
        <p:spPr>
          <a:xfrm>
            <a:off x="585216" y="3088623"/>
            <a:ext cx="4772847" cy="443198"/>
          </a:xfrm>
        </p:spPr>
        <p:txBody>
          <a:bodyPr/>
          <a:lstStyle/>
          <a:p>
            <a:r>
              <a:rPr lang="id-ID"/>
              <a:t>Kerjakan sendiri</a:t>
            </a:r>
          </a:p>
        </p:txBody>
      </p:sp>
      <p:sp>
        <p:nvSpPr>
          <p:cNvPr id="6" name="Text Placeholder 5">
            <a:extLst>
              <a:ext uri="{FF2B5EF4-FFF2-40B4-BE49-F238E27FC236}">
                <a16:creationId xmlns:a16="http://schemas.microsoft.com/office/drawing/2014/main" id="{96EEAE86-733A-3097-37E0-44B4AAB6A218}"/>
              </a:ext>
            </a:extLst>
          </p:cNvPr>
          <p:cNvSpPr>
            <a:spLocks noGrp="1"/>
          </p:cNvSpPr>
          <p:nvPr>
            <p:ph type="body" sz="quarter" idx="12"/>
          </p:nvPr>
        </p:nvSpPr>
        <p:spPr>
          <a:xfrm>
            <a:off x="585216" y="3977319"/>
            <a:ext cx="4772847" cy="307777"/>
          </a:xfrm>
        </p:spPr>
        <p:txBody>
          <a:bodyPr/>
          <a:lstStyle/>
          <a:p>
            <a:r>
              <a:rPr lang="id-ID">
                <a:latin typeface="+mj-lt"/>
              </a:rPr>
              <a:t>15 Menit</a:t>
            </a:r>
          </a:p>
        </p:txBody>
      </p:sp>
      <p:sp>
        <p:nvSpPr>
          <p:cNvPr id="2" name="TextBox 1">
            <a:extLst>
              <a:ext uri="{FF2B5EF4-FFF2-40B4-BE49-F238E27FC236}">
                <a16:creationId xmlns:a16="http://schemas.microsoft.com/office/drawing/2014/main" id="{7AEF19C0-0563-A438-E8BD-3AEAB413E33C}"/>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2993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6EA6-6131-3E49-8A42-C498178DD5B7}"/>
              </a:ext>
            </a:extLst>
          </p:cNvPr>
          <p:cNvSpPr>
            <a:spLocks noGrp="1"/>
          </p:cNvSpPr>
          <p:nvPr>
            <p:ph type="title"/>
          </p:nvPr>
        </p:nvSpPr>
        <p:spPr>
          <a:xfrm>
            <a:off x="585216" y="3088623"/>
            <a:ext cx="4772847" cy="443198"/>
          </a:xfrm>
        </p:spPr>
        <p:txBody>
          <a:bodyPr/>
          <a:lstStyle/>
          <a:p>
            <a:r>
              <a:rPr lang="id-ID"/>
              <a:t>Bagikan hasil Anda</a:t>
            </a:r>
          </a:p>
        </p:txBody>
      </p:sp>
      <p:sp>
        <p:nvSpPr>
          <p:cNvPr id="3" name="Text Placeholder 2">
            <a:extLst>
              <a:ext uri="{FF2B5EF4-FFF2-40B4-BE49-F238E27FC236}">
                <a16:creationId xmlns:a16="http://schemas.microsoft.com/office/drawing/2014/main" id="{9F32CC1E-FC86-22D4-5EA4-773A00584803}"/>
              </a:ext>
            </a:extLst>
          </p:cNvPr>
          <p:cNvSpPr>
            <a:spLocks noGrp="1"/>
          </p:cNvSpPr>
          <p:nvPr>
            <p:ph type="body" sz="quarter" idx="12"/>
          </p:nvPr>
        </p:nvSpPr>
        <p:spPr>
          <a:xfrm>
            <a:off x="585216" y="3977319"/>
            <a:ext cx="4772847" cy="307777"/>
          </a:xfrm>
        </p:spPr>
        <p:txBody>
          <a:bodyPr/>
          <a:lstStyle/>
          <a:p>
            <a:r>
              <a:rPr lang="id-ID">
                <a:latin typeface="+mj-lt"/>
              </a:rPr>
              <a:t>5 Menit</a:t>
            </a:r>
          </a:p>
        </p:txBody>
      </p:sp>
      <p:sp>
        <p:nvSpPr>
          <p:cNvPr id="4" name="TextBox 3">
            <a:extLst>
              <a:ext uri="{FF2B5EF4-FFF2-40B4-BE49-F238E27FC236}">
                <a16:creationId xmlns:a16="http://schemas.microsoft.com/office/drawing/2014/main" id="{EA20AAC1-4EDA-EE7A-2AD9-C4D972D46F9F}"/>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419184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2979777"/>
            <a:ext cx="5253037" cy="553998"/>
          </a:xfrm>
        </p:spPr>
        <p:txBody>
          <a:bodyPr/>
          <a:lstStyle/>
          <a:p>
            <a:pPr>
              <a:spcAft>
                <a:spcPts val="600"/>
              </a:spcAft>
            </a:pPr>
            <a:r>
              <a:rPr lang="id-ID"/>
              <a:t>Microsoft</a:t>
            </a:r>
          </a:p>
        </p:txBody>
      </p:sp>
      <p:sp>
        <p:nvSpPr>
          <p:cNvPr id="9" name="TextBox 8">
            <a:extLst>
              <a:ext uri="{FF2B5EF4-FFF2-40B4-BE49-F238E27FC236}">
                <a16:creationId xmlns:a16="http://schemas.microsoft.com/office/drawing/2014/main" id="{0190DCB3-48BC-790D-16F8-3D30E5D7D8C5}"/>
              </a:ext>
            </a:extLst>
          </p:cNvPr>
          <p:cNvSpPr txBox="1"/>
          <p:nvPr/>
        </p:nvSpPr>
        <p:spPr>
          <a:xfrm>
            <a:off x="588963" y="4051889"/>
            <a:ext cx="5253037" cy="553998"/>
          </a:xfrm>
          <a:prstGeom prst="rect">
            <a:avLst/>
          </a:prstGeom>
          <a:noFill/>
        </p:spPr>
        <p:txBody>
          <a:bodyPr wrap="square" lIns="0" tIns="0" rIns="0" bIns="0">
            <a:spAutoFit/>
          </a:bodyPr>
          <a:lstStyle/>
          <a:p>
            <a:pPr defTabSz="932742">
              <a:spcBef>
                <a:spcPct val="0"/>
              </a:spcBef>
              <a:spcAft>
                <a:spcPts val="600"/>
              </a:spcAft>
            </a:pPr>
            <a:r>
              <a:rPr lang="id-ID" sz="3600" dirty="0">
                <a:ln w="3175">
                  <a:noFill/>
                </a:ln>
                <a:latin typeface="+mj-lt"/>
                <a:cs typeface="Segoe UI" pitchFamily="34" charset="0"/>
              </a:rPr>
              <a:t>Explore AI</a:t>
            </a:r>
          </a:p>
        </p:txBody>
      </p:sp>
      <p:sp>
        <p:nvSpPr>
          <p:cNvPr id="3" name="TextBox 2">
            <a:extLst>
              <a:ext uri="{FF2B5EF4-FFF2-40B4-BE49-F238E27FC236}">
                <a16:creationId xmlns:a16="http://schemas.microsoft.com/office/drawing/2014/main" id="{14DBE038-664B-BD8E-E2FC-FADA2326F2A3}"/>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B48-6CDE-9932-00B0-BAB8C5EB5AC7}"/>
              </a:ext>
            </a:extLst>
          </p:cNvPr>
          <p:cNvSpPr>
            <a:spLocks noGrp="1"/>
          </p:cNvSpPr>
          <p:nvPr>
            <p:ph type="title"/>
          </p:nvPr>
        </p:nvSpPr>
        <p:spPr>
          <a:xfrm>
            <a:off x="588263" y="457200"/>
            <a:ext cx="11018520" cy="492443"/>
          </a:xfrm>
        </p:spPr>
        <p:txBody>
          <a:bodyPr/>
          <a:lstStyle/>
          <a:p>
            <a:r>
              <a:rPr lang="id-ID"/>
              <a:t>Unit 4: Membuat Pintu Masuk yang Megah</a:t>
            </a:r>
          </a:p>
        </p:txBody>
      </p:sp>
      <p:cxnSp>
        <p:nvCxnSpPr>
          <p:cNvPr id="7" name="Straight Connector 6">
            <a:extLst>
              <a:ext uri="{FF2B5EF4-FFF2-40B4-BE49-F238E27FC236}">
                <a16:creationId xmlns:a16="http://schemas.microsoft.com/office/drawing/2014/main" id="{1C4950B9-DC6D-D165-4AA6-A44114DBD3B7}"/>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68B7B4-A820-0B5B-FCF3-D4276573ECAD}"/>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B71BF310-0DDA-1F84-6D2D-AFB2B10F19EF}"/>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7E4428C0-4AD9-8B29-37D9-8B4A7F99C2F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 name="Picture 5">
            <a:extLst>
              <a:ext uri="{FF2B5EF4-FFF2-40B4-BE49-F238E27FC236}">
                <a16:creationId xmlns:a16="http://schemas.microsoft.com/office/drawing/2014/main" id="{AC8527EB-C915-ADB3-7CBD-AD2462433EC7}"/>
              </a:ext>
              <a:ext uri="{C183D7F6-B498-43B3-948B-1728B52AA6E4}">
                <adec:decorative xmlns:adec="http://schemas.microsoft.com/office/drawing/2017/decorative" val="1"/>
              </a:ext>
            </a:extLst>
          </p:cNvPr>
          <p:cNvPicPr>
            <a:picLocks/>
          </p:cNvPicPr>
          <p:nvPr/>
        </p:nvPicPr>
        <p:blipFill rotWithShape="1">
          <a:blip r:embed="rId3"/>
          <a:srcRect t="1397" b="1397"/>
          <a:stretch/>
        </p:blipFill>
        <p:spPr>
          <a:xfrm>
            <a:off x="7147560" y="1360868"/>
            <a:ext cx="4876800" cy="4740530"/>
          </a:xfrm>
          <a:prstGeom prst="roundRect">
            <a:avLst>
              <a:gd name="adj" fmla="val 2013"/>
            </a:avLst>
          </a:prstGeom>
          <a:solidFill>
            <a:srgbClr val="FCEDE1"/>
          </a:solidFill>
        </p:spPr>
      </p:pic>
      <p:sp>
        <p:nvSpPr>
          <p:cNvPr id="13" name="Freeform: Shape 12">
            <a:extLst>
              <a:ext uri="{FF2B5EF4-FFF2-40B4-BE49-F238E27FC236}">
                <a16:creationId xmlns:a16="http://schemas.microsoft.com/office/drawing/2014/main" id="{9907DFE8-CB61-04C7-E87C-DF80E55BEC3A}"/>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4" name="Picture 13">
            <a:extLst>
              <a:ext uri="{FF2B5EF4-FFF2-40B4-BE49-F238E27FC236}">
                <a16:creationId xmlns:a16="http://schemas.microsoft.com/office/drawing/2014/main" id="{199130EA-410A-C784-F45A-66AF8FC84D30}"/>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5" name="Rectangle: Rounded Corners 14">
            <a:extLst>
              <a:ext uri="{FF2B5EF4-FFF2-40B4-BE49-F238E27FC236}">
                <a16:creationId xmlns:a16="http://schemas.microsoft.com/office/drawing/2014/main" id="{3883AFB9-8C94-5E3C-BAAC-F132BD1959B1}"/>
              </a:ext>
              <a:ext uri="{C183D7F6-B498-43B3-948B-1728B52AA6E4}">
                <adec:decorative xmlns:adec="http://schemas.microsoft.com/office/drawing/2017/decorative" val="1"/>
              </a:ext>
            </a:extLst>
          </p:cNvPr>
          <p:cNvSpPr>
            <a:spLocks/>
          </p:cNvSpPr>
          <p:nvPr/>
        </p:nvSpPr>
        <p:spPr bwMode="auto">
          <a:xfrm>
            <a:off x="740664" y="3778250"/>
            <a:ext cx="5919216" cy="2318460"/>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2D6C4908-D99F-56EE-A4F8-AD7AA206979E}"/>
              </a:ext>
              <a:ext uri="{C183D7F6-B498-43B3-948B-1728B52AA6E4}">
                <adec:decorative xmlns:adec="http://schemas.microsoft.com/office/drawing/2017/decorative" val="0"/>
              </a:ext>
            </a:extLst>
          </p:cNvPr>
          <p:cNvSpPr txBox="1">
            <a:spLocks/>
          </p:cNvSpPr>
          <p:nvPr/>
        </p:nvSpPr>
        <p:spPr>
          <a:xfrm>
            <a:off x="768863" y="2342725"/>
            <a:ext cx="5862816" cy="492443"/>
          </a:xfrm>
          <a:prstGeom prst="rect">
            <a:avLst/>
          </a:prstGeom>
          <a:noFill/>
        </p:spPr>
        <p:txBody>
          <a:bodyPr wrap="square" lIns="0" tIns="0" rIns="0" bIns="0">
            <a:spAutoFit/>
          </a:bodyPr>
          <a:lstStyle/>
          <a:p>
            <a:pPr defTabSz="932742">
              <a:spcAft>
                <a:spcPts val="1200"/>
              </a:spcAft>
            </a:pPr>
            <a:r>
              <a:rPr lang="id-ID" sz="1600">
                <a:ln w="3175">
                  <a:noFill/>
                </a:ln>
                <a:gradFill flip="none" rotWithShape="1">
                  <a:gsLst>
                    <a:gs pos="0">
                      <a:schemeClr val="accent1"/>
                    </a:gs>
                    <a:gs pos="100000">
                      <a:schemeClr val="accent2"/>
                    </a:gs>
                  </a:gsLst>
                  <a:lin ang="10800000" scaled="1"/>
                  <a:tileRect/>
                </a:gradFill>
                <a:latin typeface="+mj-lt"/>
                <a:ea typeface="+mj-ea"/>
                <a:cs typeface="+mj-cs"/>
              </a:rPr>
              <a:t>Dalam latihan ini, kita akan mendesain gambar dan deskripsi untuk pintu masuk ke destinasi impian Anda</a:t>
            </a:r>
          </a:p>
        </p:txBody>
      </p:sp>
      <p:sp>
        <p:nvSpPr>
          <p:cNvPr id="33" name="TextBox 32">
            <a:extLst>
              <a:ext uri="{FF2B5EF4-FFF2-40B4-BE49-F238E27FC236}">
                <a16:creationId xmlns:a16="http://schemas.microsoft.com/office/drawing/2014/main" id="{DECDFF2A-553C-3366-C8DF-038E36BA42F7}"/>
              </a:ext>
              <a:ext uri="{C183D7F6-B498-43B3-948B-1728B52AA6E4}">
                <adec:decorative xmlns:adec="http://schemas.microsoft.com/office/drawing/2017/decorative" val="0"/>
              </a:ext>
            </a:extLst>
          </p:cNvPr>
          <p:cNvSpPr txBox="1">
            <a:spLocks/>
          </p:cNvSpPr>
          <p:nvPr/>
        </p:nvSpPr>
        <p:spPr>
          <a:xfrm>
            <a:off x="768863" y="3135594"/>
            <a:ext cx="5862816" cy="492443"/>
          </a:xfrm>
          <a:prstGeom prst="rect">
            <a:avLst/>
          </a:prstGeom>
          <a:noFill/>
        </p:spPr>
        <p:txBody>
          <a:bodyPr wrap="square" lIns="0" tIns="0" rIns="0" bIns="0">
            <a:spAutoFit/>
          </a:bodyPr>
          <a:lstStyle/>
          <a:p>
            <a:pPr marL="0" indent="0">
              <a:buNone/>
            </a:pPr>
            <a:r>
              <a:rPr lang="id-ID" sz="1600">
                <a:latin typeface="+mj-lt"/>
                <a:ea typeface="+mj-ea"/>
                <a:cs typeface="+mj-cs"/>
              </a:rPr>
              <a:t>Ikuti langkah-langkah di Unit 4 untuk menciptakan pintu masuk yang epik:</a:t>
            </a:r>
          </a:p>
        </p:txBody>
      </p:sp>
      <p:sp>
        <p:nvSpPr>
          <p:cNvPr id="16" name="TextBox 15">
            <a:extLst>
              <a:ext uri="{FF2B5EF4-FFF2-40B4-BE49-F238E27FC236}">
                <a16:creationId xmlns:a16="http://schemas.microsoft.com/office/drawing/2014/main" id="{576A777D-59DC-7501-55E7-90B1024389EE}"/>
              </a:ext>
            </a:extLst>
          </p:cNvPr>
          <p:cNvSpPr txBox="1">
            <a:spLocks/>
          </p:cNvSpPr>
          <p:nvPr/>
        </p:nvSpPr>
        <p:spPr>
          <a:xfrm>
            <a:off x="885825" y="3891040"/>
            <a:ext cx="5628894" cy="2092881"/>
          </a:xfrm>
          <a:prstGeom prst="rect">
            <a:avLst/>
          </a:prstGeom>
          <a:noFill/>
        </p:spPr>
        <p:txBody>
          <a:bodyPr wrap="square" lIns="0" tIns="0" rIns="0" bIns="0">
            <a:spAutoFit/>
          </a:bodyPr>
          <a:lstStyle/>
          <a:p>
            <a:pPr marL="279400" indent="-279400" algn="l">
              <a:spcAft>
                <a:spcPts val="1200"/>
              </a:spcAft>
              <a:buFont typeface="+mj-lt"/>
              <a:buAutoNum type="arabicPeriod"/>
            </a:pPr>
            <a:r>
              <a:rPr lang="id-ID" sz="1600" i="0">
                <a:effectLst/>
              </a:rPr>
              <a:t>Berkreasilah dengan Copilot</a:t>
            </a:r>
          </a:p>
          <a:p>
            <a:pPr marL="279400" indent="-279400" algn="l">
              <a:spcAft>
                <a:spcPts val="1200"/>
              </a:spcAft>
              <a:buFont typeface="+mj-lt"/>
              <a:buAutoNum type="arabicPeriod"/>
            </a:pPr>
            <a:r>
              <a:rPr lang="id-ID" sz="1600" i="0">
                <a:effectLst/>
              </a:rPr>
              <a:t>Kembangkan ide</a:t>
            </a:r>
          </a:p>
          <a:p>
            <a:pPr marL="279400" indent="-279400" algn="l">
              <a:spcAft>
                <a:spcPts val="1200"/>
              </a:spcAft>
              <a:buFont typeface="+mj-lt"/>
              <a:buAutoNum type="arabicPeriod"/>
            </a:pPr>
            <a:r>
              <a:rPr lang="id-ID" sz="1600" i="0">
                <a:effectLst/>
              </a:rPr>
              <a:t>Edit deskripsi</a:t>
            </a:r>
          </a:p>
          <a:p>
            <a:pPr marL="279400" indent="-279400" algn="l">
              <a:spcAft>
                <a:spcPts val="1200"/>
              </a:spcAft>
              <a:buFont typeface="+mj-lt"/>
              <a:buAutoNum type="arabicPeriod"/>
            </a:pPr>
            <a:r>
              <a:rPr lang="id-ID" sz="1600" i="0">
                <a:effectLst/>
              </a:rPr>
              <a:t>Buat gambar</a:t>
            </a:r>
          </a:p>
          <a:p>
            <a:pPr marL="279400" indent="-279400" algn="l">
              <a:spcAft>
                <a:spcPts val="1200"/>
              </a:spcAft>
              <a:buFont typeface="+mj-lt"/>
              <a:buAutoNum type="arabicPeriod"/>
            </a:pPr>
            <a:r>
              <a:rPr lang="id-ID" sz="1600" i="0">
                <a:effectLst/>
              </a:rPr>
              <a:t>Unduh gambar dan tempel ke dalam slide PowerPoint Anda yang berjudul Pintu Masuk yang Megah</a:t>
            </a:r>
          </a:p>
        </p:txBody>
      </p:sp>
      <p:grpSp>
        <p:nvGrpSpPr>
          <p:cNvPr id="18" name="Group 17">
            <a:extLst>
              <a:ext uri="{FF2B5EF4-FFF2-40B4-BE49-F238E27FC236}">
                <a16:creationId xmlns:a16="http://schemas.microsoft.com/office/drawing/2014/main" id="{25FEDB4D-3D6E-E3AC-7BE7-E8C66FC84DA1}"/>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20" name="Group 19">
              <a:extLst>
                <a:ext uri="{FF2B5EF4-FFF2-40B4-BE49-F238E27FC236}">
                  <a16:creationId xmlns:a16="http://schemas.microsoft.com/office/drawing/2014/main" id="{2F127043-EC0F-AF60-4CCC-4618A1ABF876}"/>
                </a:ext>
              </a:extLst>
            </p:cNvPr>
            <p:cNvGrpSpPr/>
            <p:nvPr/>
          </p:nvGrpSpPr>
          <p:grpSpPr>
            <a:xfrm>
              <a:off x="987658" y="5065483"/>
              <a:ext cx="1169054" cy="1200820"/>
              <a:chOff x="6349393" y="1711575"/>
              <a:chExt cx="5590022" cy="5674618"/>
            </a:xfrm>
          </p:grpSpPr>
          <p:sp>
            <p:nvSpPr>
              <p:cNvPr id="23" name="Rounded Rectangle 3_1">
                <a:extLst>
                  <a:ext uri="{FF2B5EF4-FFF2-40B4-BE49-F238E27FC236}">
                    <a16:creationId xmlns:a16="http://schemas.microsoft.com/office/drawing/2014/main" id="{AD9A6D87-86A2-5795-6750-D0A26B4EE3E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4" name="Rounded Rectangle 3_1">
                <a:extLst>
                  <a:ext uri="{FF2B5EF4-FFF2-40B4-BE49-F238E27FC236}">
                    <a16:creationId xmlns:a16="http://schemas.microsoft.com/office/drawing/2014/main" id="{14B7909D-7B08-85E9-E85A-992C4363FC4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1" name="Rounded Rectangle 3_1">
              <a:extLst>
                <a:ext uri="{FF2B5EF4-FFF2-40B4-BE49-F238E27FC236}">
                  <a16:creationId xmlns:a16="http://schemas.microsoft.com/office/drawing/2014/main" id="{F88E3AB4-5425-EB28-5478-FABC22F5C12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2" name="Rounded Rectangle 24_1">
              <a:extLst>
                <a:ext uri="{FF2B5EF4-FFF2-40B4-BE49-F238E27FC236}">
                  <a16:creationId xmlns:a16="http://schemas.microsoft.com/office/drawing/2014/main" id="{A4184FC6-2E24-C657-5301-35B20C3F477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9" name="Oval 18">
            <a:extLst>
              <a:ext uri="{FF2B5EF4-FFF2-40B4-BE49-F238E27FC236}">
                <a16:creationId xmlns:a16="http://schemas.microsoft.com/office/drawing/2014/main" id="{938279AC-8115-C6CD-009B-BA8A7297840F}"/>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sp>
        <p:nvSpPr>
          <p:cNvPr id="36" name="Photo2_EB9F">
            <a:extLst>
              <a:ext uri="{FF2B5EF4-FFF2-40B4-BE49-F238E27FC236}">
                <a16:creationId xmlns:a16="http://schemas.microsoft.com/office/drawing/2014/main" id="{7FDEB61B-E570-D47F-1C51-E92F95F6F331}"/>
              </a:ext>
              <a:ext uri="{C183D7F6-B498-43B3-948B-1728B52AA6E4}">
                <adec:decorative xmlns:adec="http://schemas.microsoft.com/office/drawing/2017/decorative" val="1"/>
              </a:ext>
            </a:extLst>
          </p:cNvPr>
          <p:cNvSpPr>
            <a:spLocks noChangeAspect="1" noEditPoints="1"/>
          </p:cNvSpPr>
          <p:nvPr/>
        </p:nvSpPr>
        <p:spPr bwMode="auto">
          <a:xfrm>
            <a:off x="978190" y="1709738"/>
            <a:ext cx="318328" cy="23362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40" name="Straight Connector 39">
            <a:extLst>
              <a:ext uri="{FF2B5EF4-FFF2-40B4-BE49-F238E27FC236}">
                <a16:creationId xmlns:a16="http://schemas.microsoft.com/office/drawing/2014/main" id="{72F00D8E-37AD-ABA3-02DF-52B6A13CE261}"/>
              </a:ext>
              <a:ext uri="{C183D7F6-B498-43B3-948B-1728B52AA6E4}">
                <adec:decorative xmlns:adec="http://schemas.microsoft.com/office/drawing/2017/decorative" val="1"/>
              </a:ext>
            </a:extLst>
          </p:cNvPr>
          <p:cNvCxnSpPr>
            <a:cxnSpLocks/>
          </p:cNvCxnSpPr>
          <p:nvPr/>
        </p:nvCxnSpPr>
        <p:spPr>
          <a:xfrm>
            <a:off x="768862" y="2985381"/>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509C88-F99A-3960-30C5-1ED5BE182C06}"/>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1946018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91EB-C9C3-1CD0-3828-FED86AA44B91}"/>
              </a:ext>
            </a:extLst>
          </p:cNvPr>
          <p:cNvSpPr>
            <a:spLocks noGrp="1"/>
          </p:cNvSpPr>
          <p:nvPr>
            <p:ph type="title"/>
          </p:nvPr>
        </p:nvSpPr>
        <p:spPr>
          <a:xfrm>
            <a:off x="588263" y="457200"/>
            <a:ext cx="11018520" cy="492443"/>
          </a:xfrm>
        </p:spPr>
        <p:txBody>
          <a:bodyPr/>
          <a:lstStyle/>
          <a:p>
            <a:r>
              <a:rPr lang="id-ID"/>
              <a:t>Unit 5: Memikirkan Berbagai Fitur Dalam Destinasi</a:t>
            </a:r>
          </a:p>
        </p:txBody>
      </p:sp>
      <p:cxnSp>
        <p:nvCxnSpPr>
          <p:cNvPr id="7" name="Straight Connector 6">
            <a:extLst>
              <a:ext uri="{FF2B5EF4-FFF2-40B4-BE49-F238E27FC236}">
                <a16:creationId xmlns:a16="http://schemas.microsoft.com/office/drawing/2014/main" id="{06D40A1A-7E9B-09B8-5489-B66FA610D26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95E431-9407-C42C-00D0-084BD8D55BA9}"/>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F3C52E2F-2A1E-B36F-4F5F-A2CC11E77A4B}"/>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10D92AA5-CBB6-192E-D025-4CFA8F89259B}"/>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4ADB150E-C9D3-F112-8AB8-BBEEE7B4FDC9}"/>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E0C23044-0549-2F33-10A7-8B1711661037}"/>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F9E513D5-FD42-FAC6-3FAE-AC391A9EF0F9}"/>
              </a:ext>
              <a:ext uri="{C183D7F6-B498-43B3-948B-1728B52AA6E4}">
                <adec:decorative xmlns:adec="http://schemas.microsoft.com/office/drawing/2017/decorative" val="1"/>
              </a:ext>
            </a:extLst>
          </p:cNvPr>
          <p:cNvSpPr>
            <a:spLocks/>
          </p:cNvSpPr>
          <p:nvPr/>
        </p:nvSpPr>
        <p:spPr bwMode="auto">
          <a:xfrm>
            <a:off x="740664" y="4024464"/>
            <a:ext cx="5919216" cy="207224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B9AA29-3243-5AF4-DD06-EECD96C4B048}"/>
              </a:ext>
              <a:ext uri="{C183D7F6-B498-43B3-948B-1728B52AA6E4}">
                <adec:decorative xmlns:adec="http://schemas.microsoft.com/office/drawing/2017/decorative" val="0"/>
              </a:ext>
            </a:extLst>
          </p:cNvPr>
          <p:cNvSpPr txBox="1">
            <a:spLocks/>
          </p:cNvSpPr>
          <p:nvPr/>
        </p:nvSpPr>
        <p:spPr>
          <a:xfrm>
            <a:off x="768863" y="2342725"/>
            <a:ext cx="5891018" cy="738664"/>
          </a:xfrm>
          <a:prstGeom prst="rect">
            <a:avLst/>
          </a:prstGeom>
          <a:noFill/>
        </p:spPr>
        <p:txBody>
          <a:bodyPr wrap="square" lIns="0" tIns="0" rIns="0" bIns="0">
            <a:spAutoFit/>
          </a:bodyPr>
          <a:lstStyle/>
          <a:p>
            <a:pPr defTabSz="932742">
              <a:spcAft>
                <a:spcPts val="1200"/>
              </a:spcAft>
            </a:pPr>
            <a:r>
              <a:rPr lang="id-ID" sz="1550" dirty="0">
                <a:ln w="3175">
                  <a:noFill/>
                </a:ln>
                <a:gradFill flip="none" rotWithShape="1">
                  <a:gsLst>
                    <a:gs pos="0">
                      <a:schemeClr val="accent1"/>
                    </a:gs>
                    <a:gs pos="100000">
                      <a:schemeClr val="accent2"/>
                    </a:gs>
                  </a:gsLst>
                  <a:lin ang="10800000" scaled="1"/>
                  <a:tileRect/>
                </a:gradFill>
                <a:latin typeface="+mj-lt"/>
                <a:ea typeface="+mj-ea"/>
                <a:cs typeface="+mj-cs"/>
              </a:rPr>
              <a:t>Dalam latihan ini, gunakan imajinasi Anda untuk menciptakan fitur unik bagi destinasi impian Anda. Kami akan meminta Copilot untuk bertukar pikiran, dan membuat visual dari deskripsi</a:t>
            </a:r>
          </a:p>
        </p:txBody>
      </p:sp>
      <p:sp>
        <p:nvSpPr>
          <p:cNvPr id="24" name="TextBox 23">
            <a:extLst>
              <a:ext uri="{FF2B5EF4-FFF2-40B4-BE49-F238E27FC236}">
                <a16:creationId xmlns:a16="http://schemas.microsoft.com/office/drawing/2014/main" id="{99319D2F-AAA0-AB34-6EAB-5BF2063AD914}"/>
              </a:ext>
              <a:ext uri="{C183D7F6-B498-43B3-948B-1728B52AA6E4}">
                <adec:decorative xmlns:adec="http://schemas.microsoft.com/office/drawing/2017/decorative" val="0"/>
              </a:ext>
            </a:extLst>
          </p:cNvPr>
          <p:cNvSpPr txBox="1">
            <a:spLocks/>
          </p:cNvSpPr>
          <p:nvPr/>
        </p:nvSpPr>
        <p:spPr>
          <a:xfrm>
            <a:off x="768863" y="3381811"/>
            <a:ext cx="5862816" cy="492443"/>
          </a:xfrm>
          <a:prstGeom prst="rect">
            <a:avLst/>
          </a:prstGeom>
          <a:noFill/>
        </p:spPr>
        <p:txBody>
          <a:bodyPr wrap="square" lIns="0" tIns="0" rIns="0" bIns="0">
            <a:spAutoFit/>
          </a:bodyPr>
          <a:lstStyle/>
          <a:p>
            <a:pPr marL="0" indent="0">
              <a:buNone/>
            </a:pPr>
            <a:r>
              <a:rPr lang="id-ID" sz="1550">
                <a:latin typeface="+mj-lt"/>
                <a:ea typeface="+mj-ea"/>
                <a:cs typeface="+mj-cs"/>
              </a:rPr>
              <a:t>Ikuti langkah-langkah di Unit 5 untuk membuat detail penting tentang tujuan Anda</a:t>
            </a:r>
          </a:p>
        </p:txBody>
      </p:sp>
      <p:sp>
        <p:nvSpPr>
          <p:cNvPr id="15" name="TextBox 14">
            <a:extLst>
              <a:ext uri="{FF2B5EF4-FFF2-40B4-BE49-F238E27FC236}">
                <a16:creationId xmlns:a16="http://schemas.microsoft.com/office/drawing/2014/main" id="{576FFA2E-21DB-9C3D-BA71-FE6AA29B2AB4}"/>
              </a:ext>
            </a:extLst>
          </p:cNvPr>
          <p:cNvSpPr txBox="1">
            <a:spLocks/>
          </p:cNvSpPr>
          <p:nvPr/>
        </p:nvSpPr>
        <p:spPr>
          <a:xfrm>
            <a:off x="885825" y="4214202"/>
            <a:ext cx="5493460" cy="1692771"/>
          </a:xfrm>
          <a:prstGeom prst="rect">
            <a:avLst/>
          </a:prstGeom>
          <a:noFill/>
        </p:spPr>
        <p:txBody>
          <a:bodyPr wrap="square" lIns="0" tIns="0" rIns="0" bIns="0">
            <a:spAutoFit/>
          </a:bodyPr>
          <a:lstStyle/>
          <a:p>
            <a:pPr marL="279400" indent="-279400" algn="l">
              <a:spcAft>
                <a:spcPts val="1200"/>
              </a:spcAft>
              <a:buFont typeface="+mj-lt"/>
              <a:buAutoNum type="arabicPeriod"/>
            </a:pPr>
            <a:r>
              <a:rPr lang="id-ID" sz="1600" i="0" dirty="0">
                <a:effectLst/>
              </a:rPr>
              <a:t>Berkreasilah</a:t>
            </a:r>
          </a:p>
          <a:p>
            <a:pPr marL="279400" indent="-279400" algn="l">
              <a:spcAft>
                <a:spcPts val="1200"/>
              </a:spcAft>
              <a:buFont typeface="+mj-lt"/>
              <a:buAutoNum type="arabicPeriod"/>
            </a:pPr>
            <a:r>
              <a:rPr lang="id-ID" sz="1600" i="0" dirty="0">
                <a:effectLst/>
              </a:rPr>
              <a:t>Kembangkan ide</a:t>
            </a:r>
          </a:p>
          <a:p>
            <a:pPr marL="279400" indent="-279400" algn="l">
              <a:spcAft>
                <a:spcPts val="1200"/>
              </a:spcAft>
              <a:buFont typeface="+mj-lt"/>
              <a:buAutoNum type="arabicPeriod"/>
            </a:pPr>
            <a:r>
              <a:rPr lang="id-ID" sz="1600" i="0" dirty="0">
                <a:effectLst/>
              </a:rPr>
              <a:t>Buat gambar</a:t>
            </a:r>
          </a:p>
          <a:p>
            <a:pPr marL="279400" indent="-279400" algn="l">
              <a:spcAft>
                <a:spcPts val="1200"/>
              </a:spcAft>
              <a:buFont typeface="+mj-lt"/>
              <a:buAutoNum type="arabicPeriod"/>
            </a:pPr>
            <a:r>
              <a:rPr lang="id-ID" sz="1600" i="0" dirty="0">
                <a:effectLst/>
              </a:rPr>
              <a:t>Unduh gambar dan tempel ke dalam slide PowerPoint Anda yang berjudul Fitur Destinasi</a:t>
            </a:r>
          </a:p>
        </p:txBody>
      </p:sp>
      <p:pic>
        <p:nvPicPr>
          <p:cNvPr id="6" name="Picture 5" descr="AI generated restaurant feature, nest lounge area">
            <a:extLst>
              <a:ext uri="{FF2B5EF4-FFF2-40B4-BE49-F238E27FC236}">
                <a16:creationId xmlns:a16="http://schemas.microsoft.com/office/drawing/2014/main" id="{1219E50C-6011-A7B2-F758-638BA5D4B96D}"/>
              </a:ext>
              <a:ext uri="{C183D7F6-B498-43B3-948B-1728B52AA6E4}">
                <adec:decorative xmlns:adec="http://schemas.microsoft.com/office/drawing/2017/decorative" val="0"/>
              </a:ext>
            </a:extLst>
          </p:cNvPr>
          <p:cNvPicPr>
            <a:picLocks/>
          </p:cNvPicPr>
          <p:nvPr/>
        </p:nvPicPr>
        <p:blipFill rotWithShape="1">
          <a:blip r:embed="rId3"/>
          <a:srcRect l="516" r="516"/>
          <a:stretch/>
        </p:blipFill>
        <p:spPr>
          <a:xfrm>
            <a:off x="7147560" y="1360868"/>
            <a:ext cx="4876800" cy="4740530"/>
          </a:xfrm>
          <a:prstGeom prst="roundRect">
            <a:avLst>
              <a:gd name="adj" fmla="val 2013"/>
            </a:avLst>
          </a:prstGeom>
          <a:solidFill>
            <a:srgbClr val="FCEDE1"/>
          </a:solidFill>
        </p:spPr>
      </p:pic>
      <p:grpSp>
        <p:nvGrpSpPr>
          <p:cNvPr id="16" name="Group 15">
            <a:extLst>
              <a:ext uri="{FF2B5EF4-FFF2-40B4-BE49-F238E27FC236}">
                <a16:creationId xmlns:a16="http://schemas.microsoft.com/office/drawing/2014/main" id="{554CB37B-98DB-9A76-4547-DA10DB12F707}"/>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BB19ABC1-C6D3-CABB-6604-7B8A99451376}"/>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4D288F23-0AA6-771F-A93E-7953E57661E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8E4974FE-6A8F-FE67-F66C-EBD564B9C26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ADBC7875-DF6D-2CFB-8EB4-EE7F11AB77B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75A5B52F-42EA-3D1C-96B2-5311D6240BC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3A4A7537-188D-3A6F-5349-022C14CF594B}"/>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6" name="Straight Connector 25">
            <a:extLst>
              <a:ext uri="{FF2B5EF4-FFF2-40B4-BE49-F238E27FC236}">
                <a16:creationId xmlns:a16="http://schemas.microsoft.com/office/drawing/2014/main" id="{E646901D-D7FB-62EC-B983-5973659BA7EF}"/>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hatBot_F08B">
            <a:extLst>
              <a:ext uri="{FF2B5EF4-FFF2-40B4-BE49-F238E27FC236}">
                <a16:creationId xmlns:a16="http://schemas.microsoft.com/office/drawing/2014/main" id="{B4AAB55E-677C-C3AA-0501-C159AEAC0C5A}"/>
              </a:ext>
              <a:ext uri="{C183D7F6-B498-43B3-948B-1728B52AA6E4}">
                <adec:decorative xmlns:adec="http://schemas.microsoft.com/office/drawing/2017/decorative" val="1"/>
              </a:ext>
            </a:extLst>
          </p:cNvPr>
          <p:cNvSpPr>
            <a:spLocks noChangeAspect="1" noEditPoints="1"/>
          </p:cNvSpPr>
          <p:nvPr/>
        </p:nvSpPr>
        <p:spPr bwMode="auto">
          <a:xfrm>
            <a:off x="995766" y="1643669"/>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71138309-191A-7909-BF7A-C67073435783}"/>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477823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EEEB-432A-7718-E76D-746AC77AF0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4E5B03-54C0-7A35-74F1-F58B81C777AA}"/>
              </a:ext>
            </a:extLst>
          </p:cNvPr>
          <p:cNvSpPr>
            <a:spLocks noGrp="1"/>
          </p:cNvSpPr>
          <p:nvPr>
            <p:ph type="title"/>
          </p:nvPr>
        </p:nvSpPr>
        <p:spPr>
          <a:xfrm>
            <a:off x="585216" y="3088623"/>
            <a:ext cx="4772847" cy="443198"/>
          </a:xfrm>
        </p:spPr>
        <p:txBody>
          <a:bodyPr/>
          <a:lstStyle/>
          <a:p>
            <a:r>
              <a:rPr lang="id-ID"/>
              <a:t>Kerjakan sendiri      </a:t>
            </a:r>
          </a:p>
        </p:txBody>
      </p:sp>
      <p:sp>
        <p:nvSpPr>
          <p:cNvPr id="6" name="Text Placeholder 5">
            <a:extLst>
              <a:ext uri="{FF2B5EF4-FFF2-40B4-BE49-F238E27FC236}">
                <a16:creationId xmlns:a16="http://schemas.microsoft.com/office/drawing/2014/main" id="{48722266-4975-60B8-3966-8E30F4C26BC5}"/>
              </a:ext>
            </a:extLst>
          </p:cNvPr>
          <p:cNvSpPr>
            <a:spLocks noGrp="1"/>
          </p:cNvSpPr>
          <p:nvPr>
            <p:ph type="body" sz="quarter" idx="12"/>
          </p:nvPr>
        </p:nvSpPr>
        <p:spPr>
          <a:xfrm>
            <a:off x="585216" y="3977319"/>
            <a:ext cx="4772847" cy="307777"/>
          </a:xfrm>
        </p:spPr>
        <p:txBody>
          <a:bodyPr/>
          <a:lstStyle/>
          <a:p>
            <a:r>
              <a:rPr lang="id-ID">
                <a:latin typeface="+mj-lt"/>
              </a:rPr>
              <a:t>15 Menit</a:t>
            </a:r>
          </a:p>
        </p:txBody>
      </p:sp>
      <p:sp>
        <p:nvSpPr>
          <p:cNvPr id="2" name="TextBox 1">
            <a:extLst>
              <a:ext uri="{FF2B5EF4-FFF2-40B4-BE49-F238E27FC236}">
                <a16:creationId xmlns:a16="http://schemas.microsoft.com/office/drawing/2014/main" id="{CE092A15-8239-2ED5-4108-BB9BCA632AF1}"/>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4782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6F58-950A-53FE-AF01-556B04AE5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AD55-280B-13EF-00FC-B42B4DE4178C}"/>
              </a:ext>
            </a:extLst>
          </p:cNvPr>
          <p:cNvSpPr>
            <a:spLocks noGrp="1"/>
          </p:cNvSpPr>
          <p:nvPr>
            <p:ph type="title"/>
          </p:nvPr>
        </p:nvSpPr>
        <p:spPr>
          <a:xfrm>
            <a:off x="585216" y="3088623"/>
            <a:ext cx="4772847" cy="443198"/>
          </a:xfrm>
        </p:spPr>
        <p:txBody>
          <a:bodyPr/>
          <a:lstStyle/>
          <a:p>
            <a:r>
              <a:rPr lang="id-ID"/>
              <a:t>Bagikan hasil Anda     </a:t>
            </a:r>
          </a:p>
        </p:txBody>
      </p:sp>
      <p:sp>
        <p:nvSpPr>
          <p:cNvPr id="3" name="Text Placeholder 2">
            <a:extLst>
              <a:ext uri="{FF2B5EF4-FFF2-40B4-BE49-F238E27FC236}">
                <a16:creationId xmlns:a16="http://schemas.microsoft.com/office/drawing/2014/main" id="{374C071A-4CE1-CDD4-D2DB-094F2E97F776}"/>
              </a:ext>
            </a:extLst>
          </p:cNvPr>
          <p:cNvSpPr>
            <a:spLocks noGrp="1"/>
          </p:cNvSpPr>
          <p:nvPr>
            <p:ph type="body" sz="quarter" idx="12"/>
          </p:nvPr>
        </p:nvSpPr>
        <p:spPr>
          <a:xfrm>
            <a:off x="585216" y="3977319"/>
            <a:ext cx="4772847" cy="307777"/>
          </a:xfrm>
        </p:spPr>
        <p:txBody>
          <a:bodyPr/>
          <a:lstStyle/>
          <a:p>
            <a:r>
              <a:rPr lang="id-ID">
                <a:latin typeface="+mj-lt"/>
              </a:rPr>
              <a:t>5 Menit</a:t>
            </a:r>
          </a:p>
        </p:txBody>
      </p:sp>
      <p:sp>
        <p:nvSpPr>
          <p:cNvPr id="4" name="TextBox 3">
            <a:extLst>
              <a:ext uri="{FF2B5EF4-FFF2-40B4-BE49-F238E27FC236}">
                <a16:creationId xmlns:a16="http://schemas.microsoft.com/office/drawing/2014/main" id="{E0942287-91B9-843E-E860-D3835F2807BE}"/>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958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171-1566-E911-7E97-EC33DBDA1AE0}"/>
              </a:ext>
            </a:extLst>
          </p:cNvPr>
          <p:cNvSpPr>
            <a:spLocks noGrp="1"/>
          </p:cNvSpPr>
          <p:nvPr>
            <p:ph type="title"/>
          </p:nvPr>
        </p:nvSpPr>
        <p:spPr>
          <a:xfrm>
            <a:off x="588263" y="457200"/>
            <a:ext cx="11018520" cy="492443"/>
          </a:xfrm>
        </p:spPr>
        <p:txBody>
          <a:bodyPr/>
          <a:lstStyle/>
          <a:p>
            <a:r>
              <a:rPr lang="id-ID"/>
              <a:t>Unit 6: Membuat Rencana Menu</a:t>
            </a:r>
          </a:p>
        </p:txBody>
      </p:sp>
      <p:cxnSp>
        <p:nvCxnSpPr>
          <p:cNvPr id="7" name="Straight Connector 6">
            <a:extLst>
              <a:ext uri="{FF2B5EF4-FFF2-40B4-BE49-F238E27FC236}">
                <a16:creationId xmlns:a16="http://schemas.microsoft.com/office/drawing/2014/main" id="{660BBBF4-D891-9A29-2CC5-0EE4100BE91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EED0770-D973-5550-D3F8-8167F418CC4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3002A361-5386-C417-778E-78FBC4869F54}"/>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0D5ACDE0-29A8-7DE0-A14E-57D71B66318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E2EDA565-F1B7-14BF-D9A0-695D280E6B7C}"/>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324E8DF0-8523-0B5A-DE02-CEF7772B009A}"/>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ADD97091-B519-0C2E-E8DD-88245054F4BE}"/>
              </a:ext>
              <a:ext uri="{C183D7F6-B498-43B3-948B-1728B52AA6E4}">
                <adec:decorative xmlns:adec="http://schemas.microsoft.com/office/drawing/2017/decorative" val="1"/>
              </a:ext>
            </a:extLst>
          </p:cNvPr>
          <p:cNvSpPr>
            <a:spLocks/>
          </p:cNvSpPr>
          <p:nvPr/>
        </p:nvSpPr>
        <p:spPr bwMode="auto">
          <a:xfrm>
            <a:off x="740664" y="3776612"/>
            <a:ext cx="5919216" cy="2320098"/>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5F0E37A8-A70C-ACFB-4ECC-FFDD2FFF0D12}"/>
              </a:ext>
              <a:ext uri="{C183D7F6-B498-43B3-948B-1728B52AA6E4}">
                <adec:decorative xmlns:adec="http://schemas.microsoft.com/office/drawing/2017/decorative" val="0"/>
              </a:ext>
            </a:extLst>
          </p:cNvPr>
          <p:cNvSpPr txBox="1">
            <a:spLocks/>
          </p:cNvSpPr>
          <p:nvPr/>
        </p:nvSpPr>
        <p:spPr>
          <a:xfrm>
            <a:off x="768863" y="2342725"/>
            <a:ext cx="5862816" cy="738664"/>
          </a:xfrm>
          <a:prstGeom prst="rect">
            <a:avLst/>
          </a:prstGeom>
          <a:noFill/>
        </p:spPr>
        <p:txBody>
          <a:bodyPr wrap="square" lIns="0" tIns="0" rIns="0" bIns="0">
            <a:spAutoFit/>
          </a:bodyPr>
          <a:lstStyle/>
          <a:p>
            <a:pPr defTabSz="932742">
              <a:spcAft>
                <a:spcPts val="1200"/>
              </a:spcAft>
            </a:pPr>
            <a:r>
              <a:rPr lang="id-ID" sz="1600">
                <a:ln w="3175">
                  <a:noFill/>
                </a:ln>
                <a:gradFill flip="none" rotWithShape="1">
                  <a:gsLst>
                    <a:gs pos="0">
                      <a:schemeClr val="accent1"/>
                    </a:gs>
                    <a:gs pos="100000">
                      <a:schemeClr val="accent2"/>
                    </a:gs>
                  </a:gsLst>
                  <a:lin ang="10800000" scaled="1"/>
                  <a:tileRect/>
                </a:gradFill>
                <a:latin typeface="+mj-lt"/>
                <a:ea typeface="+mj-ea"/>
                <a:cs typeface="+mj-cs"/>
              </a:rPr>
              <a:t>Untuk latihan ini, kita akan membuat pilihan makanan dan menu untuk destinasi Anda. Mereka dapat meningkatkan suasana hati, tema, dan pengalaman pengunjung.</a:t>
            </a:r>
          </a:p>
        </p:txBody>
      </p:sp>
      <p:sp>
        <p:nvSpPr>
          <p:cNvPr id="24" name="TextBox 23">
            <a:extLst>
              <a:ext uri="{FF2B5EF4-FFF2-40B4-BE49-F238E27FC236}">
                <a16:creationId xmlns:a16="http://schemas.microsoft.com/office/drawing/2014/main" id="{E4F500CE-4948-028E-2DC4-E1CA634D13E7}"/>
              </a:ext>
              <a:ext uri="{C183D7F6-B498-43B3-948B-1728B52AA6E4}">
                <adec:decorative xmlns:adec="http://schemas.microsoft.com/office/drawing/2017/decorative" val="0"/>
              </a:ext>
            </a:extLst>
          </p:cNvPr>
          <p:cNvSpPr txBox="1">
            <a:spLocks/>
          </p:cNvSpPr>
          <p:nvPr/>
        </p:nvSpPr>
        <p:spPr>
          <a:xfrm>
            <a:off x="768863" y="3381811"/>
            <a:ext cx="5862816" cy="246221"/>
          </a:xfrm>
          <a:prstGeom prst="rect">
            <a:avLst/>
          </a:prstGeom>
          <a:noFill/>
        </p:spPr>
        <p:txBody>
          <a:bodyPr wrap="square" lIns="0" tIns="0" rIns="0" bIns="0">
            <a:spAutoFit/>
          </a:bodyPr>
          <a:lstStyle/>
          <a:p>
            <a:pPr marL="0" indent="0">
              <a:buNone/>
            </a:pPr>
            <a:r>
              <a:rPr lang="id-ID" sz="1600">
                <a:latin typeface="+mj-lt"/>
                <a:ea typeface="+mj-ea"/>
                <a:cs typeface="+mj-cs"/>
              </a:rPr>
              <a:t>Ikuti langkah-langkah di Unit 6 untuk mendesain menu Anda</a:t>
            </a:r>
          </a:p>
        </p:txBody>
      </p:sp>
      <p:sp>
        <p:nvSpPr>
          <p:cNvPr id="15" name="TextBox 14">
            <a:extLst>
              <a:ext uri="{FF2B5EF4-FFF2-40B4-BE49-F238E27FC236}">
                <a16:creationId xmlns:a16="http://schemas.microsoft.com/office/drawing/2014/main" id="{4D0163E6-400F-4DE9-7084-931FB2A315DF}"/>
              </a:ext>
            </a:extLst>
          </p:cNvPr>
          <p:cNvSpPr txBox="1">
            <a:spLocks/>
          </p:cNvSpPr>
          <p:nvPr/>
        </p:nvSpPr>
        <p:spPr>
          <a:xfrm>
            <a:off x="885825" y="3923505"/>
            <a:ext cx="5628894" cy="2026313"/>
          </a:xfrm>
          <a:prstGeom prst="rect">
            <a:avLst/>
          </a:prstGeom>
          <a:noFill/>
        </p:spPr>
        <p:txBody>
          <a:bodyPr wrap="square" lIns="0" tIns="0" rIns="0" bIns="0" numCol="2">
            <a:noAutofit/>
          </a:bodyPr>
          <a:lstStyle/>
          <a:p>
            <a:pPr marL="279400" indent="-279400" algn="l">
              <a:spcAft>
                <a:spcPts val="1500"/>
              </a:spcAft>
              <a:buFont typeface="+mj-lt"/>
              <a:buAutoNum type="arabicPeriod"/>
            </a:pPr>
            <a:r>
              <a:rPr lang="id-ID" sz="1450" i="0" dirty="0">
                <a:effectLst/>
              </a:rPr>
              <a:t>Berkreasilah</a:t>
            </a:r>
          </a:p>
          <a:p>
            <a:pPr marL="279400" indent="-279400" algn="l">
              <a:spcAft>
                <a:spcPts val="1500"/>
              </a:spcAft>
              <a:buFont typeface="+mj-lt"/>
              <a:buAutoNum type="arabicPeriod"/>
            </a:pPr>
            <a:r>
              <a:rPr lang="id-ID" sz="1450" i="0" dirty="0">
                <a:effectLst/>
              </a:rPr>
              <a:t>Hasilkan gambar</a:t>
            </a:r>
          </a:p>
          <a:p>
            <a:pPr marL="279400" indent="-279400" algn="l">
              <a:spcAft>
                <a:spcPts val="1500"/>
              </a:spcAft>
              <a:buFont typeface="+mj-lt"/>
              <a:buAutoNum type="arabicPeriod"/>
            </a:pPr>
            <a:r>
              <a:rPr lang="id-ID" sz="1450" i="0" dirty="0">
                <a:effectLst/>
              </a:rPr>
              <a:t>Buat ide minuman andalan</a:t>
            </a:r>
          </a:p>
          <a:p>
            <a:pPr marL="279400" indent="-279400" algn="l">
              <a:spcAft>
                <a:spcPts val="1500"/>
              </a:spcAft>
              <a:buFont typeface="+mj-lt"/>
              <a:buAutoNum type="arabicPeriod"/>
            </a:pPr>
            <a:r>
              <a:rPr lang="id-ID" sz="1450" i="0" dirty="0">
                <a:effectLst/>
              </a:rPr>
              <a:t>Berkreasilah dengan Copilot</a:t>
            </a:r>
          </a:p>
          <a:p>
            <a:pPr marL="279400" indent="-279400" algn="l">
              <a:spcAft>
                <a:spcPts val="1500"/>
              </a:spcAft>
              <a:buFont typeface="+mj-lt"/>
              <a:buAutoNum type="arabicPeriod"/>
            </a:pPr>
            <a:r>
              <a:rPr lang="id-ID" sz="1450" i="0" dirty="0">
                <a:effectLst/>
              </a:rPr>
              <a:t>Hasilkan gambar Anda</a:t>
            </a:r>
          </a:p>
          <a:p>
            <a:pPr marL="279400" indent="-279400" algn="l">
              <a:spcAft>
                <a:spcPts val="1500"/>
              </a:spcAft>
              <a:buFont typeface="+mj-lt"/>
              <a:buAutoNum type="arabicPeriod"/>
            </a:pPr>
            <a:r>
              <a:rPr lang="id-ID" sz="1450" i="0" dirty="0">
                <a:effectLst/>
              </a:rPr>
              <a:t>Berkreasilah dengan referensi yang ada</a:t>
            </a:r>
          </a:p>
          <a:p>
            <a:pPr marL="279400" indent="-279400" algn="l">
              <a:spcAft>
                <a:spcPts val="1500"/>
              </a:spcAft>
              <a:buFont typeface="+mj-lt"/>
              <a:buAutoNum type="arabicPeriod"/>
            </a:pPr>
            <a:r>
              <a:rPr lang="id-ID" sz="1450" i="0" dirty="0">
                <a:effectLst/>
              </a:rPr>
              <a:t>Unduh gambar dan tempel </a:t>
            </a:r>
            <a:br>
              <a:rPr lang="en-US" sz="1450" i="0" dirty="0">
                <a:effectLst/>
              </a:rPr>
            </a:br>
            <a:r>
              <a:rPr lang="id-ID" sz="1450" i="0" dirty="0">
                <a:effectLst/>
              </a:rPr>
              <a:t>ke slide PowerPoint Anda </a:t>
            </a:r>
            <a:br>
              <a:rPr lang="en-US" sz="1450" i="0" dirty="0">
                <a:effectLst/>
              </a:rPr>
            </a:br>
            <a:r>
              <a:rPr lang="id-ID" sz="1450" i="0" dirty="0">
                <a:effectLst/>
              </a:rPr>
              <a:t>yang berjudul Menu</a:t>
            </a:r>
          </a:p>
        </p:txBody>
      </p:sp>
      <p:grpSp>
        <p:nvGrpSpPr>
          <p:cNvPr id="16" name="Group 15">
            <a:extLst>
              <a:ext uri="{FF2B5EF4-FFF2-40B4-BE49-F238E27FC236}">
                <a16:creationId xmlns:a16="http://schemas.microsoft.com/office/drawing/2014/main" id="{FBBD4DBD-FFBE-1884-9ED9-E187F4EC3373}"/>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19EE1AB3-661C-112E-2EBB-7349EFB60865}"/>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58AB6F85-19DE-B883-CE03-6D4BD030D3B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06828A88-2C0A-2BDA-ECD4-097D5A38967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73D9723E-E45D-8085-EFEB-71438BEBDDC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1FEE4165-6084-B076-33AC-A0F28425F9C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523D0D8B-F346-910D-8B90-C491668B6276}"/>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5" name="Straight Connector 24">
            <a:extLst>
              <a:ext uri="{FF2B5EF4-FFF2-40B4-BE49-F238E27FC236}">
                <a16:creationId xmlns:a16="http://schemas.microsoft.com/office/drawing/2014/main" id="{5674D88D-2AC6-032B-6329-93FD38F19F04}"/>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B0B78A-C1F3-02E5-338C-CE1791620D18}"/>
              </a:ext>
              <a:ext uri="{C183D7F6-B498-43B3-948B-1728B52AA6E4}">
                <adec:decorative xmlns:adec="http://schemas.microsoft.com/office/drawing/2017/decorative" val="1"/>
              </a:ext>
            </a:extLst>
          </p:cNvPr>
          <p:cNvCxnSpPr>
            <a:cxnSpLocks/>
          </p:cNvCxnSpPr>
          <p:nvPr/>
        </p:nvCxnSpPr>
        <p:spPr>
          <a:xfrm>
            <a:off x="3607165" y="3923505"/>
            <a:ext cx="0" cy="2026313"/>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I generated hot chocolate drink">
            <a:extLst>
              <a:ext uri="{FF2B5EF4-FFF2-40B4-BE49-F238E27FC236}">
                <a16:creationId xmlns:a16="http://schemas.microsoft.com/office/drawing/2014/main" id="{CAFFF0DA-D658-228C-769D-2B28A1491B4B}"/>
              </a:ext>
              <a:ext uri="{C183D7F6-B498-43B3-948B-1728B52AA6E4}">
                <adec:decorative xmlns:adec="http://schemas.microsoft.com/office/drawing/2017/decorative" val="0"/>
              </a:ext>
            </a:extLst>
          </p:cNvPr>
          <p:cNvPicPr>
            <a:picLocks/>
          </p:cNvPicPr>
          <p:nvPr/>
        </p:nvPicPr>
        <p:blipFill rotWithShape="1">
          <a:blip r:embed="rId3"/>
          <a:srcRect t="1583" b="1583"/>
          <a:stretch/>
        </p:blipFill>
        <p:spPr>
          <a:xfrm>
            <a:off x="7147560" y="1360868"/>
            <a:ext cx="4876800" cy="4740530"/>
          </a:xfrm>
          <a:prstGeom prst="roundRect">
            <a:avLst>
              <a:gd name="adj" fmla="val 2013"/>
            </a:avLst>
          </a:prstGeom>
          <a:solidFill>
            <a:srgbClr val="FCEDE1"/>
          </a:solidFill>
        </p:spPr>
      </p:pic>
      <p:sp>
        <p:nvSpPr>
          <p:cNvPr id="31" name="CompanyDirectory_EF0D">
            <a:extLst>
              <a:ext uri="{FF2B5EF4-FFF2-40B4-BE49-F238E27FC236}">
                <a16:creationId xmlns:a16="http://schemas.microsoft.com/office/drawing/2014/main" id="{FCE19A87-8998-8AE6-2E5D-73F30BA416F0}"/>
              </a:ext>
              <a:ext uri="{C183D7F6-B498-43B3-948B-1728B52AA6E4}">
                <adec:decorative xmlns:adec="http://schemas.microsoft.com/office/drawing/2017/decorative" val="1"/>
              </a:ext>
            </a:extLst>
          </p:cNvPr>
          <p:cNvSpPr>
            <a:spLocks noChangeAspect="1" noEditPoints="1"/>
          </p:cNvSpPr>
          <p:nvPr/>
        </p:nvSpPr>
        <p:spPr bwMode="auto">
          <a:xfrm>
            <a:off x="997949" y="1671638"/>
            <a:ext cx="278810" cy="30982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0E1B9A43-330B-3853-1C94-F1339BB433E9}"/>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70603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E0E-2BBB-5C60-7FB6-903D4D133D16}"/>
              </a:ext>
            </a:extLst>
          </p:cNvPr>
          <p:cNvSpPr>
            <a:spLocks noGrp="1"/>
          </p:cNvSpPr>
          <p:nvPr>
            <p:ph type="title"/>
          </p:nvPr>
        </p:nvSpPr>
        <p:spPr/>
        <p:txBody>
          <a:bodyPr/>
          <a:lstStyle/>
          <a:p>
            <a:r>
              <a:rPr lang="id-ID"/>
              <a:t>Unit 7: Memikirkan Konsep Suasana dan Musik</a:t>
            </a:r>
          </a:p>
        </p:txBody>
      </p:sp>
      <p:cxnSp>
        <p:nvCxnSpPr>
          <p:cNvPr id="10" name="Straight Connector 9">
            <a:extLst>
              <a:ext uri="{FF2B5EF4-FFF2-40B4-BE49-F238E27FC236}">
                <a16:creationId xmlns:a16="http://schemas.microsoft.com/office/drawing/2014/main" id="{8FC81869-6E72-764B-BA64-79DC652AFF33}"/>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3A85A9-7324-EE13-632E-CC7E0A3193D6}"/>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2" name="Rounded Rectangle 24_1">
            <a:extLst>
              <a:ext uri="{FF2B5EF4-FFF2-40B4-BE49-F238E27FC236}">
                <a16:creationId xmlns:a16="http://schemas.microsoft.com/office/drawing/2014/main" id="{7D0B1CB8-DB13-694A-F338-A34C81170862}"/>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Freeform: Shape 12">
            <a:extLst>
              <a:ext uri="{FF2B5EF4-FFF2-40B4-BE49-F238E27FC236}">
                <a16:creationId xmlns:a16="http://schemas.microsoft.com/office/drawing/2014/main" id="{7A657F5D-F4EA-DF81-E461-7D3498082A93}"/>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5" name="TextBox 14">
            <a:extLst>
              <a:ext uri="{FF2B5EF4-FFF2-40B4-BE49-F238E27FC236}">
                <a16:creationId xmlns:a16="http://schemas.microsoft.com/office/drawing/2014/main" id="{9C9320D3-C756-38D4-B823-65E41DF30182}"/>
              </a:ext>
            </a:extLst>
          </p:cNvPr>
          <p:cNvSpPr txBox="1">
            <a:spLocks/>
          </p:cNvSpPr>
          <p:nvPr/>
        </p:nvSpPr>
        <p:spPr>
          <a:xfrm>
            <a:off x="768863" y="2342725"/>
            <a:ext cx="5862816" cy="923330"/>
          </a:xfrm>
          <a:prstGeom prst="rect">
            <a:avLst/>
          </a:prstGeom>
          <a:noFill/>
        </p:spPr>
        <p:txBody>
          <a:bodyPr wrap="square" lIns="0" tIns="0" rIns="0" bIns="0">
            <a:spAutoFit/>
          </a:bodyPr>
          <a:lstStyle/>
          <a:p>
            <a:pPr indent="0" defTabSz="932742">
              <a:spcAft>
                <a:spcPts val="1200"/>
              </a:spcAft>
              <a:buNone/>
            </a:pPr>
            <a:r>
              <a:rPr lang="id-ID" sz="1500" dirty="0">
                <a:ln w="3175">
                  <a:noFill/>
                </a:ln>
                <a:gradFill flip="none" rotWithShape="1">
                  <a:gsLst>
                    <a:gs pos="0">
                      <a:schemeClr val="accent1"/>
                    </a:gs>
                    <a:gs pos="100000">
                      <a:schemeClr val="accent2"/>
                    </a:gs>
                  </a:gsLst>
                  <a:lin ang="10800000" scaled="1"/>
                  <a:tileRect/>
                </a:gradFill>
                <a:latin typeface="+mj-lt"/>
                <a:ea typeface="+mj-ea"/>
                <a:cs typeface="+mj-cs"/>
              </a:rPr>
              <a:t>Dalam latihan ini, kita akan berusaha menciptakan suasana dan atmosfer destinasi Anda. Hal ini dapat membantu mengekspresikan tema dan kepribadian Anda! Dengan bantuan Copilot, Anda akan membuat daftar putar lagu yang sesuai dengan suasana tersebut</a:t>
            </a:r>
          </a:p>
        </p:txBody>
      </p:sp>
      <p:sp>
        <p:nvSpPr>
          <p:cNvPr id="16" name="Freeform: Shape 15">
            <a:extLst>
              <a:ext uri="{FF2B5EF4-FFF2-40B4-BE49-F238E27FC236}">
                <a16:creationId xmlns:a16="http://schemas.microsoft.com/office/drawing/2014/main" id="{27F30AC2-5C8B-0C1E-4B35-D22B10B8D020}"/>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7" name="Picture 16">
            <a:extLst>
              <a:ext uri="{FF2B5EF4-FFF2-40B4-BE49-F238E27FC236}">
                <a16:creationId xmlns:a16="http://schemas.microsoft.com/office/drawing/2014/main" id="{F56D4095-5F21-F431-FF87-3C38482DC84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8" name="Rectangle: Rounded Corners 17">
            <a:extLst>
              <a:ext uri="{FF2B5EF4-FFF2-40B4-BE49-F238E27FC236}">
                <a16:creationId xmlns:a16="http://schemas.microsoft.com/office/drawing/2014/main" id="{5E7FB950-DFC3-E7D8-677F-231201B94639}"/>
              </a:ext>
              <a:ext uri="{C183D7F6-B498-43B3-948B-1728B52AA6E4}">
                <adec:decorative xmlns:adec="http://schemas.microsoft.com/office/drawing/2017/decorative" val="1"/>
              </a:ext>
            </a:extLst>
          </p:cNvPr>
          <p:cNvSpPr>
            <a:spLocks/>
          </p:cNvSpPr>
          <p:nvPr/>
        </p:nvSpPr>
        <p:spPr bwMode="auto">
          <a:xfrm>
            <a:off x="740664" y="3489718"/>
            <a:ext cx="5919216" cy="2606992"/>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3FD55728-22D0-F62C-F175-044B4A03A27B}"/>
              </a:ext>
            </a:extLst>
          </p:cNvPr>
          <p:cNvSpPr txBox="1">
            <a:spLocks/>
          </p:cNvSpPr>
          <p:nvPr/>
        </p:nvSpPr>
        <p:spPr>
          <a:xfrm>
            <a:off x="885825" y="3603144"/>
            <a:ext cx="5628894" cy="1795363"/>
          </a:xfrm>
          <a:prstGeom prst="rect">
            <a:avLst/>
          </a:prstGeom>
          <a:noFill/>
        </p:spPr>
        <p:txBody>
          <a:bodyPr wrap="square" lIns="0" tIns="0" rIns="0" bIns="0">
            <a:spAutoFit/>
          </a:bodyPr>
          <a:lstStyle/>
          <a:p>
            <a:pPr marL="412750" indent="-279400">
              <a:spcAft>
                <a:spcPts val="800"/>
              </a:spcAft>
              <a:buFont typeface="+mj-lt"/>
              <a:buAutoNum type="arabicPeriod"/>
            </a:pPr>
            <a:r>
              <a:rPr lang="id-ID" sz="1500" dirty="0"/>
              <a:t>Berkreasilah</a:t>
            </a:r>
          </a:p>
          <a:p>
            <a:pPr marL="412750" indent="-279400">
              <a:spcAft>
                <a:spcPts val="800"/>
              </a:spcAft>
              <a:buFont typeface="+mj-lt"/>
              <a:buAutoNum type="arabicPeriod"/>
            </a:pPr>
            <a:r>
              <a:rPr lang="id-ID" sz="1500" dirty="0"/>
              <a:t>Salin contoh perintah ke dalam obrolan</a:t>
            </a:r>
          </a:p>
          <a:p>
            <a:pPr marL="412750" indent="-279400">
              <a:spcAft>
                <a:spcPts val="800"/>
              </a:spcAft>
              <a:buFont typeface="+mj-lt"/>
              <a:buAutoNum type="arabicPeriod"/>
            </a:pPr>
            <a:r>
              <a:rPr lang="id-ID" sz="1500" dirty="0"/>
              <a:t>Tinjau respons dan edit seperlunya hingga Anda puas</a:t>
            </a:r>
          </a:p>
          <a:p>
            <a:pPr marL="412750" indent="-279400">
              <a:spcAft>
                <a:spcPts val="800"/>
              </a:spcAft>
              <a:buFont typeface="+mj-lt"/>
              <a:buAutoNum type="arabicPeriod"/>
            </a:pPr>
            <a:r>
              <a:rPr lang="id-ID" sz="1500" dirty="0"/>
              <a:t>Ambil tangkapan layar (Windows, Shift, S) dan salin gambar</a:t>
            </a:r>
          </a:p>
          <a:p>
            <a:pPr marL="412750" indent="-279400">
              <a:spcAft>
                <a:spcPts val="800"/>
              </a:spcAft>
              <a:buFont typeface="+mj-lt"/>
              <a:buAutoNum type="arabicPeriod"/>
            </a:pPr>
            <a:r>
              <a:rPr lang="id-ID" sz="1500" dirty="0"/>
              <a:t>Tempel gambar ke PowerPoint Anda pada slide berjudul Suasana dan Musik</a:t>
            </a:r>
          </a:p>
        </p:txBody>
      </p:sp>
      <p:pic>
        <p:nvPicPr>
          <p:cNvPr id="6" name="Picture 5">
            <a:extLst>
              <a:ext uri="{FF2B5EF4-FFF2-40B4-BE49-F238E27FC236}">
                <a16:creationId xmlns:a16="http://schemas.microsoft.com/office/drawing/2014/main" id="{EC1F446E-1652-61BF-CC3E-41669346B367}"/>
              </a:ext>
              <a:ext uri="{C183D7F6-B498-43B3-948B-1728B52AA6E4}">
                <adec:decorative xmlns:adec="http://schemas.microsoft.com/office/drawing/2017/decorative" val="0"/>
              </a:ext>
            </a:extLst>
          </p:cNvPr>
          <p:cNvPicPr>
            <a:picLocks/>
          </p:cNvPicPr>
          <p:nvPr/>
        </p:nvPicPr>
        <p:blipFill>
          <a:blip r:embed="rId3"/>
          <a:srcRect l="414" t="-23197" r="-731" b="-23241"/>
          <a:stretch/>
        </p:blipFill>
        <p:spPr>
          <a:xfrm>
            <a:off x="7147560" y="1360868"/>
            <a:ext cx="4876800" cy="4740530"/>
          </a:xfrm>
          <a:prstGeom prst="roundRect">
            <a:avLst>
              <a:gd name="adj" fmla="val 2013"/>
            </a:avLst>
          </a:prstGeom>
          <a:solidFill>
            <a:srgbClr val="FCEDE1"/>
          </a:solidFill>
        </p:spPr>
      </p:pic>
      <p:grpSp>
        <p:nvGrpSpPr>
          <p:cNvPr id="20" name="Group 19">
            <a:extLst>
              <a:ext uri="{FF2B5EF4-FFF2-40B4-BE49-F238E27FC236}">
                <a16:creationId xmlns:a16="http://schemas.microsoft.com/office/drawing/2014/main" id="{43CF9634-9424-53FB-7FE5-9BA0A97631C4}"/>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21" name="Group 20">
              <a:extLst>
                <a:ext uri="{FF2B5EF4-FFF2-40B4-BE49-F238E27FC236}">
                  <a16:creationId xmlns:a16="http://schemas.microsoft.com/office/drawing/2014/main" id="{A8D7DE6E-482D-7901-066C-19DA4264995D}"/>
                </a:ext>
              </a:extLst>
            </p:cNvPr>
            <p:cNvGrpSpPr/>
            <p:nvPr/>
          </p:nvGrpSpPr>
          <p:grpSpPr>
            <a:xfrm>
              <a:off x="547424" y="4293480"/>
              <a:ext cx="640026" cy="657416"/>
              <a:chOff x="987658" y="5065483"/>
              <a:chExt cx="1169054" cy="1200820"/>
            </a:xfrm>
          </p:grpSpPr>
          <p:grpSp>
            <p:nvGrpSpPr>
              <p:cNvPr id="23" name="Group 22">
                <a:extLst>
                  <a:ext uri="{FF2B5EF4-FFF2-40B4-BE49-F238E27FC236}">
                    <a16:creationId xmlns:a16="http://schemas.microsoft.com/office/drawing/2014/main" id="{86EFF133-699D-0F52-AD25-3EE6C3C8EE32}"/>
                  </a:ext>
                </a:extLst>
              </p:cNvPr>
              <p:cNvGrpSpPr/>
              <p:nvPr/>
            </p:nvGrpSpPr>
            <p:grpSpPr>
              <a:xfrm>
                <a:off x="987658" y="5065483"/>
                <a:ext cx="1169054" cy="1200820"/>
                <a:chOff x="6349393" y="1711575"/>
                <a:chExt cx="5590022" cy="5674618"/>
              </a:xfrm>
            </p:grpSpPr>
            <p:sp>
              <p:nvSpPr>
                <p:cNvPr id="26" name="Rounded Rectangle 3_1">
                  <a:extLst>
                    <a:ext uri="{FF2B5EF4-FFF2-40B4-BE49-F238E27FC236}">
                      <a16:creationId xmlns:a16="http://schemas.microsoft.com/office/drawing/2014/main" id="{B2CC7711-B96A-C150-B22B-C1CB4895BDB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3_1">
                  <a:extLst>
                    <a:ext uri="{FF2B5EF4-FFF2-40B4-BE49-F238E27FC236}">
                      <a16:creationId xmlns:a16="http://schemas.microsoft.com/office/drawing/2014/main" id="{B1FC1060-E312-DF7B-5BB7-60401B9478D4}"/>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4" name="Rounded Rectangle 3_1">
                <a:extLst>
                  <a:ext uri="{FF2B5EF4-FFF2-40B4-BE49-F238E27FC236}">
                    <a16:creationId xmlns:a16="http://schemas.microsoft.com/office/drawing/2014/main" id="{7DCDF4FC-6E34-4163-F568-E1F96B58C7B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5" name="Rounded Rectangle 24_1">
                <a:extLst>
                  <a:ext uri="{FF2B5EF4-FFF2-40B4-BE49-F238E27FC236}">
                    <a16:creationId xmlns:a16="http://schemas.microsoft.com/office/drawing/2014/main" id="{9AFA995B-AA71-0D1E-552E-1315F999DF52}"/>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F5C535FA-FD9E-DEDC-9714-2D350360991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28" name="CRMArticles_EFF5">
            <a:extLst>
              <a:ext uri="{FF2B5EF4-FFF2-40B4-BE49-F238E27FC236}">
                <a16:creationId xmlns:a16="http://schemas.microsoft.com/office/drawing/2014/main" id="{73442CDA-E552-A16D-18C6-35A670292DC4}"/>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A87518DB-21CE-5CFD-01A2-D4170CADD22A}"/>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9727404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1AD7F1D-EB33-3D3B-9BDD-FF08A1E9AE63}"/>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2" name="Picture 11">
              <a:extLst>
                <a:ext uri="{FF2B5EF4-FFF2-40B4-BE49-F238E27FC236}">
                  <a16:creationId xmlns:a16="http://schemas.microsoft.com/office/drawing/2014/main" id="{62848F2F-435C-E89B-09F2-F094B75A2F4C}"/>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3" name="Straight Connector 12">
              <a:extLst>
                <a:ext uri="{FF2B5EF4-FFF2-40B4-BE49-F238E27FC236}">
                  <a16:creationId xmlns:a16="http://schemas.microsoft.com/office/drawing/2014/main" id="{6A592B8F-42D9-FFF9-4475-F96FEE2E205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C3DDCB-B256-BCF6-7626-1B5CE42F5EA6}"/>
              </a:ext>
            </a:extLst>
          </p:cNvPr>
          <p:cNvSpPr>
            <a:spLocks noGrp="1"/>
          </p:cNvSpPr>
          <p:nvPr>
            <p:ph type="title"/>
          </p:nvPr>
        </p:nvSpPr>
        <p:spPr>
          <a:xfrm>
            <a:off x="588263" y="457200"/>
            <a:ext cx="11018520" cy="492443"/>
          </a:xfrm>
        </p:spPr>
        <p:txBody>
          <a:bodyPr/>
          <a:lstStyle/>
          <a:p>
            <a:r>
              <a:rPr lang="id-ID"/>
              <a:t>Unit 8: Membuat Materi Pencitraan Merek</a:t>
            </a:r>
          </a:p>
        </p:txBody>
      </p:sp>
      <p:sp>
        <p:nvSpPr>
          <p:cNvPr id="14" name="Rounded Rectangle 24_1">
            <a:extLst>
              <a:ext uri="{FF2B5EF4-FFF2-40B4-BE49-F238E27FC236}">
                <a16:creationId xmlns:a16="http://schemas.microsoft.com/office/drawing/2014/main" id="{3E7D482C-187F-ABB6-4039-6A03AD71A1BA}"/>
              </a:ext>
              <a:ext uri="{C183D7F6-B498-43B3-948B-1728B52AA6E4}">
                <adec:decorative xmlns:adec="http://schemas.microsoft.com/office/drawing/2017/decorative" val="1"/>
              </a:ext>
            </a:extLst>
          </p:cNvPr>
          <p:cNvSpPr>
            <a:spLocks/>
          </p:cNvSpPr>
          <p:nvPr/>
        </p:nvSpPr>
        <p:spPr bwMode="auto">
          <a:xfrm>
            <a:off x="588963" y="1193799"/>
            <a:ext cx="11017250" cy="5075239"/>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5" name="Rounded Rectangle 24_1">
            <a:extLst>
              <a:ext uri="{FF2B5EF4-FFF2-40B4-BE49-F238E27FC236}">
                <a16:creationId xmlns:a16="http://schemas.microsoft.com/office/drawing/2014/main" id="{8F73A2DF-DEC5-575E-C30B-993E2F99CFB9}"/>
              </a:ext>
              <a:ext uri="{C183D7F6-B498-43B3-948B-1728B52AA6E4}">
                <adec:decorative xmlns:adec="http://schemas.microsoft.com/office/drawing/2017/decorative" val="1"/>
              </a:ext>
            </a:extLst>
          </p:cNvPr>
          <p:cNvSpPr>
            <a:spLocks/>
          </p:cNvSpPr>
          <p:nvPr/>
        </p:nvSpPr>
        <p:spPr bwMode="auto">
          <a:xfrm>
            <a:off x="744410" y="1352552"/>
            <a:ext cx="10706354" cy="1586058"/>
          </a:xfrm>
          <a:prstGeom prst="roundRect">
            <a:avLst>
              <a:gd name="adj" fmla="val 11799"/>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6" name="Rounded Rectangle 3_1_1_1">
            <a:extLst>
              <a:ext uri="{FF2B5EF4-FFF2-40B4-BE49-F238E27FC236}">
                <a16:creationId xmlns:a16="http://schemas.microsoft.com/office/drawing/2014/main" id="{B9A49F5B-7B3D-FD08-6E61-33F8976EE5B4}"/>
              </a:ext>
            </a:extLst>
          </p:cNvPr>
          <p:cNvSpPr>
            <a:spLocks/>
          </p:cNvSpPr>
          <p:nvPr/>
        </p:nvSpPr>
        <p:spPr>
          <a:xfrm>
            <a:off x="881570" y="1489712"/>
            <a:ext cx="10432034" cy="1311738"/>
          </a:xfrm>
          <a:prstGeom prst="roundRect">
            <a:avLst>
              <a:gd name="adj" fmla="val 10370"/>
            </a:avLst>
          </a:prstGeom>
          <a:gradFill flip="none" rotWithShape="1">
            <a:gsLst>
              <a:gs pos="50000">
                <a:schemeClr val="accent1">
                  <a:alpha val="10000"/>
                </a:schemeClr>
              </a:gs>
              <a:gs pos="100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ts val="400"/>
              </a:spcAft>
              <a:defRPr/>
            </a:pPr>
            <a:r>
              <a:rPr lang="id-ID" sz="1800" dirty="0">
                <a:solidFill>
                  <a:schemeClr val="tx1"/>
                </a:solidFill>
              </a:rPr>
              <a:t>Untuk latihan ini, kita akan fokus pada aspek terakhir destinasi kita, yaitu membuat materi </a:t>
            </a:r>
            <a:br>
              <a:rPr lang="en-US" sz="1800" dirty="0">
                <a:solidFill>
                  <a:schemeClr val="tx1"/>
                </a:solidFill>
              </a:rPr>
            </a:br>
            <a:r>
              <a:rPr lang="id-ID" sz="1800" dirty="0">
                <a:solidFill>
                  <a:schemeClr val="tx1"/>
                </a:solidFill>
              </a:rPr>
              <a:t>pencitraan merek. Kita akan membuat nama yang menarik untuk destinasi Anda dan deskripsi singkat yang menangkap esensinya.</a:t>
            </a:r>
          </a:p>
        </p:txBody>
      </p:sp>
      <p:sp>
        <p:nvSpPr>
          <p:cNvPr id="41" name="TextBox 40">
            <a:extLst>
              <a:ext uri="{FF2B5EF4-FFF2-40B4-BE49-F238E27FC236}">
                <a16:creationId xmlns:a16="http://schemas.microsoft.com/office/drawing/2014/main" id="{63D1A233-466B-68EB-799B-BD17DBE77717}"/>
              </a:ext>
              <a:ext uri="{C183D7F6-B498-43B3-948B-1728B52AA6E4}">
                <adec:decorative xmlns:adec="http://schemas.microsoft.com/office/drawing/2017/decorative" val="1"/>
              </a:ext>
            </a:extLst>
          </p:cNvPr>
          <p:cNvSpPr txBox="1">
            <a:spLocks/>
          </p:cNvSpPr>
          <p:nvPr/>
        </p:nvSpPr>
        <p:spPr>
          <a:xfrm>
            <a:off x="744410" y="3075770"/>
            <a:ext cx="10706355" cy="3056108"/>
          </a:xfrm>
          <a:prstGeom prst="roundRect">
            <a:avLst>
              <a:gd name="adj" fmla="val 4312"/>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defPPr>
              <a:defRPr lang="en-US"/>
            </a:defPPr>
            <a:lvl1pPr defTabSz="951121">
              <a:spcAft>
                <a:spcPts val="600"/>
              </a:spcAft>
              <a:buSzPct val="90000"/>
              <a:defRPr sz="1400">
                <a:solidFill>
                  <a:srgbClr val="FF5C39"/>
                </a:solidFill>
                <a:latin typeface="Segoe UI Semibold"/>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endParaRPr lang="en-US"/>
          </a:p>
        </p:txBody>
      </p:sp>
      <p:sp>
        <p:nvSpPr>
          <p:cNvPr id="84" name="Rectangle: Rounded Corners 83">
            <a:extLst>
              <a:ext uri="{FF2B5EF4-FFF2-40B4-BE49-F238E27FC236}">
                <a16:creationId xmlns:a16="http://schemas.microsoft.com/office/drawing/2014/main" id="{DE621A14-4A0D-615F-4A0B-F2B5E5D1F61E}"/>
              </a:ext>
            </a:extLst>
          </p:cNvPr>
          <p:cNvSpPr>
            <a:spLocks/>
          </p:cNvSpPr>
          <p:nvPr/>
        </p:nvSpPr>
        <p:spPr bwMode="auto">
          <a:xfrm>
            <a:off x="894688"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id-ID" sz="1800">
                <a:solidFill>
                  <a:schemeClr val="tx1"/>
                </a:solidFill>
              </a:rPr>
              <a:t>Berkreasilah dengan Copilot</a:t>
            </a:r>
          </a:p>
        </p:txBody>
      </p:sp>
      <p:sp>
        <p:nvSpPr>
          <p:cNvPr id="85" name="Rectangle: Rounded Corners 84">
            <a:extLst>
              <a:ext uri="{FF2B5EF4-FFF2-40B4-BE49-F238E27FC236}">
                <a16:creationId xmlns:a16="http://schemas.microsoft.com/office/drawing/2014/main" id="{2169FF6A-7A4D-92D2-0042-A982BAEB8AAB}"/>
              </a:ext>
            </a:extLst>
          </p:cNvPr>
          <p:cNvSpPr>
            <a:spLocks/>
          </p:cNvSpPr>
          <p:nvPr/>
        </p:nvSpPr>
        <p:spPr bwMode="auto">
          <a:xfrm>
            <a:off x="4428100"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id-ID" sz="1800">
                <a:solidFill>
                  <a:schemeClr val="tx1"/>
                </a:solidFill>
              </a:rPr>
              <a:t>Tulis salinan dengan Copilot</a:t>
            </a:r>
          </a:p>
        </p:txBody>
      </p:sp>
      <p:sp>
        <p:nvSpPr>
          <p:cNvPr id="86" name="Rectangle: Rounded Corners 85">
            <a:extLst>
              <a:ext uri="{FF2B5EF4-FFF2-40B4-BE49-F238E27FC236}">
                <a16:creationId xmlns:a16="http://schemas.microsoft.com/office/drawing/2014/main" id="{76BB8070-5EE2-70FB-BEBC-2EB459104886}"/>
              </a:ext>
            </a:extLst>
          </p:cNvPr>
          <p:cNvSpPr>
            <a:spLocks/>
          </p:cNvSpPr>
          <p:nvPr/>
        </p:nvSpPr>
        <p:spPr bwMode="auto">
          <a:xfrm>
            <a:off x="7961511"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594360" rIns="91440" bIns="45720" rtlCol="0" anchor="t"/>
          <a:lstStyle/>
          <a:p>
            <a:pPr algn="ctr" defTabSz="951121">
              <a:spcAft>
                <a:spcPts val="600"/>
              </a:spcAft>
              <a:buSzPct val="90000"/>
            </a:pPr>
            <a:r>
              <a:rPr lang="id-ID" sz="1800" dirty="0">
                <a:solidFill>
                  <a:schemeClr val="tx1"/>
                </a:solidFill>
              </a:rPr>
              <a:t>Salin dan tempel materi pencitraan merek Anda </a:t>
            </a:r>
            <a:br>
              <a:rPr lang="en-US" sz="1800" dirty="0">
                <a:solidFill>
                  <a:schemeClr val="tx1"/>
                </a:solidFill>
              </a:rPr>
            </a:br>
            <a:r>
              <a:rPr lang="id-ID" sz="1800" dirty="0">
                <a:solidFill>
                  <a:schemeClr val="tx1"/>
                </a:solidFill>
              </a:rPr>
              <a:t>ke PowerPoint Anda</a:t>
            </a:r>
          </a:p>
        </p:txBody>
      </p:sp>
      <p:grpSp>
        <p:nvGrpSpPr>
          <p:cNvPr id="87" name="Group 86">
            <a:extLst>
              <a:ext uri="{FF2B5EF4-FFF2-40B4-BE49-F238E27FC236}">
                <a16:creationId xmlns:a16="http://schemas.microsoft.com/office/drawing/2014/main" id="{347136D4-E3DA-D0C3-3F14-381005FB5306}"/>
              </a:ext>
              <a:ext uri="{C183D7F6-B498-43B3-948B-1728B52AA6E4}">
                <adec:decorative xmlns:adec="http://schemas.microsoft.com/office/drawing/2017/decorative" val="1"/>
              </a:ext>
            </a:extLst>
          </p:cNvPr>
          <p:cNvGrpSpPr>
            <a:grpSpLocks/>
          </p:cNvGrpSpPr>
          <p:nvPr/>
        </p:nvGrpSpPr>
        <p:grpSpPr>
          <a:xfrm>
            <a:off x="2241762" y="3533770"/>
            <a:ext cx="640080" cy="640080"/>
            <a:chOff x="547424" y="4293480"/>
            <a:chExt cx="640026" cy="657416"/>
          </a:xfrm>
        </p:grpSpPr>
        <p:grpSp>
          <p:nvGrpSpPr>
            <p:cNvPr id="88" name="Group 87">
              <a:extLst>
                <a:ext uri="{FF2B5EF4-FFF2-40B4-BE49-F238E27FC236}">
                  <a16:creationId xmlns:a16="http://schemas.microsoft.com/office/drawing/2014/main" id="{4B868156-7305-4E66-B3E4-B2A3270CBEB2}"/>
                </a:ext>
              </a:extLst>
            </p:cNvPr>
            <p:cNvGrpSpPr/>
            <p:nvPr/>
          </p:nvGrpSpPr>
          <p:grpSpPr>
            <a:xfrm>
              <a:off x="547424" y="4293480"/>
              <a:ext cx="640026" cy="657416"/>
              <a:chOff x="987658" y="5065483"/>
              <a:chExt cx="1169054" cy="1200820"/>
            </a:xfrm>
          </p:grpSpPr>
          <p:grpSp>
            <p:nvGrpSpPr>
              <p:cNvPr id="90" name="Group 89">
                <a:extLst>
                  <a:ext uri="{FF2B5EF4-FFF2-40B4-BE49-F238E27FC236}">
                    <a16:creationId xmlns:a16="http://schemas.microsoft.com/office/drawing/2014/main" id="{8BDB1CFC-1CA7-D2BA-500F-3724DB198099}"/>
                  </a:ext>
                </a:extLst>
              </p:cNvPr>
              <p:cNvGrpSpPr/>
              <p:nvPr/>
            </p:nvGrpSpPr>
            <p:grpSpPr>
              <a:xfrm>
                <a:off x="987658" y="5065483"/>
                <a:ext cx="1169054" cy="1200820"/>
                <a:chOff x="6349393" y="1711575"/>
                <a:chExt cx="5590022" cy="5674618"/>
              </a:xfrm>
            </p:grpSpPr>
            <p:sp>
              <p:nvSpPr>
                <p:cNvPr id="93" name="Rounded Rectangle 3_1">
                  <a:extLst>
                    <a:ext uri="{FF2B5EF4-FFF2-40B4-BE49-F238E27FC236}">
                      <a16:creationId xmlns:a16="http://schemas.microsoft.com/office/drawing/2014/main" id="{5768AA91-C11E-DD87-075D-1B6AE4E2488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4" name="Rounded Rectangle 3_1">
                  <a:extLst>
                    <a:ext uri="{FF2B5EF4-FFF2-40B4-BE49-F238E27FC236}">
                      <a16:creationId xmlns:a16="http://schemas.microsoft.com/office/drawing/2014/main" id="{3E0E21E5-4A37-AD09-EF07-1A6E6B41FC7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1" name="Rounded Rectangle 3_1">
                <a:extLst>
                  <a:ext uri="{FF2B5EF4-FFF2-40B4-BE49-F238E27FC236}">
                    <a16:creationId xmlns:a16="http://schemas.microsoft.com/office/drawing/2014/main" id="{C72724B8-6459-6784-1B4A-04161246287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2" name="Rounded Rectangle 24_1">
                <a:extLst>
                  <a:ext uri="{FF2B5EF4-FFF2-40B4-BE49-F238E27FC236}">
                    <a16:creationId xmlns:a16="http://schemas.microsoft.com/office/drawing/2014/main" id="{D52E21C5-C3E5-2C57-C376-29AB3EE74D6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9" name="Oval 88">
              <a:extLst>
                <a:ext uri="{FF2B5EF4-FFF2-40B4-BE49-F238E27FC236}">
                  <a16:creationId xmlns:a16="http://schemas.microsoft.com/office/drawing/2014/main" id="{E2BF46A2-D330-3FBE-BB04-2A0A8C2253D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d-ID" sz="2000" i="0" u="none" strike="noStrike" cap="none" normalizeH="0" baseline="0" noProof="0">
                  <a:ln>
                    <a:noFill/>
                  </a:ln>
                  <a:solidFill>
                    <a:srgbClr val="C73ECC"/>
                  </a:solidFill>
                  <a:effectLst/>
                  <a:uLnTx/>
                  <a:uFillTx/>
                  <a:latin typeface="+mj-lt"/>
                  <a:ea typeface="+mj-ea"/>
                  <a:cs typeface="+mj-cs"/>
                </a:rPr>
                <a:t>1</a:t>
              </a:r>
            </a:p>
          </p:txBody>
        </p:sp>
      </p:grpSp>
      <p:grpSp>
        <p:nvGrpSpPr>
          <p:cNvPr id="95" name="Group 94">
            <a:extLst>
              <a:ext uri="{FF2B5EF4-FFF2-40B4-BE49-F238E27FC236}">
                <a16:creationId xmlns:a16="http://schemas.microsoft.com/office/drawing/2014/main" id="{7CE920B4-667D-2864-3874-13A108DB0C0B}"/>
              </a:ext>
              <a:ext uri="{C183D7F6-B498-43B3-948B-1728B52AA6E4}">
                <adec:decorative xmlns:adec="http://schemas.microsoft.com/office/drawing/2017/decorative" val="1"/>
              </a:ext>
            </a:extLst>
          </p:cNvPr>
          <p:cNvGrpSpPr>
            <a:grpSpLocks/>
          </p:cNvGrpSpPr>
          <p:nvPr/>
        </p:nvGrpSpPr>
        <p:grpSpPr>
          <a:xfrm>
            <a:off x="5775960" y="3533770"/>
            <a:ext cx="640080" cy="640080"/>
            <a:chOff x="547424" y="4293480"/>
            <a:chExt cx="640026" cy="657416"/>
          </a:xfrm>
        </p:grpSpPr>
        <p:grpSp>
          <p:nvGrpSpPr>
            <p:cNvPr id="96" name="Group 95">
              <a:extLst>
                <a:ext uri="{FF2B5EF4-FFF2-40B4-BE49-F238E27FC236}">
                  <a16:creationId xmlns:a16="http://schemas.microsoft.com/office/drawing/2014/main" id="{67F6A501-DE80-ECD3-D15C-2D65A13B5438}"/>
                </a:ext>
              </a:extLst>
            </p:cNvPr>
            <p:cNvGrpSpPr/>
            <p:nvPr/>
          </p:nvGrpSpPr>
          <p:grpSpPr>
            <a:xfrm>
              <a:off x="547424" y="4293480"/>
              <a:ext cx="640026" cy="657416"/>
              <a:chOff x="987658" y="5065483"/>
              <a:chExt cx="1169054" cy="1200820"/>
            </a:xfrm>
          </p:grpSpPr>
          <p:grpSp>
            <p:nvGrpSpPr>
              <p:cNvPr id="98" name="Group 97">
                <a:extLst>
                  <a:ext uri="{FF2B5EF4-FFF2-40B4-BE49-F238E27FC236}">
                    <a16:creationId xmlns:a16="http://schemas.microsoft.com/office/drawing/2014/main" id="{4D375034-00E4-CDE3-AAA3-95F1238C4DCB}"/>
                  </a:ext>
                </a:extLst>
              </p:cNvPr>
              <p:cNvGrpSpPr/>
              <p:nvPr/>
            </p:nvGrpSpPr>
            <p:grpSpPr>
              <a:xfrm>
                <a:off x="987658" y="5065483"/>
                <a:ext cx="1169054" cy="1200820"/>
                <a:chOff x="6349393" y="1711575"/>
                <a:chExt cx="5590022" cy="5674618"/>
              </a:xfrm>
            </p:grpSpPr>
            <p:sp>
              <p:nvSpPr>
                <p:cNvPr id="101" name="Rounded Rectangle 3_1">
                  <a:extLst>
                    <a:ext uri="{FF2B5EF4-FFF2-40B4-BE49-F238E27FC236}">
                      <a16:creationId xmlns:a16="http://schemas.microsoft.com/office/drawing/2014/main" id="{C7B2135C-EF49-2118-59D0-D9598324E03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2" name="Rounded Rectangle 3_1">
                  <a:extLst>
                    <a:ext uri="{FF2B5EF4-FFF2-40B4-BE49-F238E27FC236}">
                      <a16:creationId xmlns:a16="http://schemas.microsoft.com/office/drawing/2014/main" id="{047F5772-47AA-4D9C-B540-B50A7673BE3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9" name="Rounded Rectangle 3_1">
                <a:extLst>
                  <a:ext uri="{FF2B5EF4-FFF2-40B4-BE49-F238E27FC236}">
                    <a16:creationId xmlns:a16="http://schemas.microsoft.com/office/drawing/2014/main" id="{792DB393-026C-BA2E-016F-C95AD824541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0" name="Rounded Rectangle 24_1">
                <a:extLst>
                  <a:ext uri="{FF2B5EF4-FFF2-40B4-BE49-F238E27FC236}">
                    <a16:creationId xmlns:a16="http://schemas.microsoft.com/office/drawing/2014/main" id="{4F4E6D0F-2293-A99D-DE6E-295B8BA3976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7" name="Oval 96">
              <a:extLst>
                <a:ext uri="{FF2B5EF4-FFF2-40B4-BE49-F238E27FC236}">
                  <a16:creationId xmlns:a16="http://schemas.microsoft.com/office/drawing/2014/main" id="{48ACAAA6-123F-9377-0425-A0D99F3C8C2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d-ID" sz="2000" i="0" u="none" strike="noStrike" cap="none" normalizeH="0" baseline="0" noProof="0">
                  <a:ln>
                    <a:noFill/>
                  </a:ln>
                  <a:solidFill>
                    <a:srgbClr val="C73ECC"/>
                  </a:solidFill>
                  <a:effectLst/>
                  <a:uLnTx/>
                  <a:uFillTx/>
                  <a:latin typeface="+mj-lt"/>
                  <a:ea typeface="+mj-ea"/>
                  <a:cs typeface="+mj-cs"/>
                </a:rPr>
                <a:t>2</a:t>
              </a:r>
            </a:p>
          </p:txBody>
        </p:sp>
      </p:grpSp>
      <p:grpSp>
        <p:nvGrpSpPr>
          <p:cNvPr id="103" name="Group 102">
            <a:extLst>
              <a:ext uri="{FF2B5EF4-FFF2-40B4-BE49-F238E27FC236}">
                <a16:creationId xmlns:a16="http://schemas.microsoft.com/office/drawing/2014/main" id="{5F33C30A-463A-4818-E525-C2ABB33B79DB}"/>
              </a:ext>
              <a:ext uri="{C183D7F6-B498-43B3-948B-1728B52AA6E4}">
                <adec:decorative xmlns:adec="http://schemas.microsoft.com/office/drawing/2017/decorative" val="1"/>
              </a:ext>
            </a:extLst>
          </p:cNvPr>
          <p:cNvGrpSpPr>
            <a:grpSpLocks/>
          </p:cNvGrpSpPr>
          <p:nvPr/>
        </p:nvGrpSpPr>
        <p:grpSpPr>
          <a:xfrm>
            <a:off x="9310157" y="3533770"/>
            <a:ext cx="640080" cy="640080"/>
            <a:chOff x="547424" y="4293480"/>
            <a:chExt cx="640026" cy="657416"/>
          </a:xfrm>
        </p:grpSpPr>
        <p:grpSp>
          <p:nvGrpSpPr>
            <p:cNvPr id="104" name="Group 103">
              <a:extLst>
                <a:ext uri="{FF2B5EF4-FFF2-40B4-BE49-F238E27FC236}">
                  <a16:creationId xmlns:a16="http://schemas.microsoft.com/office/drawing/2014/main" id="{F4EE78F1-0D03-A8AF-4ECF-057C615FC0A5}"/>
                </a:ext>
              </a:extLst>
            </p:cNvPr>
            <p:cNvGrpSpPr/>
            <p:nvPr/>
          </p:nvGrpSpPr>
          <p:grpSpPr>
            <a:xfrm>
              <a:off x="547424" y="4293480"/>
              <a:ext cx="640026" cy="657416"/>
              <a:chOff x="987658" y="5065483"/>
              <a:chExt cx="1169054" cy="1200820"/>
            </a:xfrm>
          </p:grpSpPr>
          <p:grpSp>
            <p:nvGrpSpPr>
              <p:cNvPr id="106" name="Group 105">
                <a:extLst>
                  <a:ext uri="{FF2B5EF4-FFF2-40B4-BE49-F238E27FC236}">
                    <a16:creationId xmlns:a16="http://schemas.microsoft.com/office/drawing/2014/main" id="{33407D86-4F6B-AE1A-25EE-9E62B3D6A9CD}"/>
                  </a:ext>
                </a:extLst>
              </p:cNvPr>
              <p:cNvGrpSpPr/>
              <p:nvPr/>
            </p:nvGrpSpPr>
            <p:grpSpPr>
              <a:xfrm>
                <a:off x="987658" y="5065483"/>
                <a:ext cx="1169054" cy="1200820"/>
                <a:chOff x="6349393" y="1711575"/>
                <a:chExt cx="5590022" cy="5674618"/>
              </a:xfrm>
            </p:grpSpPr>
            <p:sp>
              <p:nvSpPr>
                <p:cNvPr id="109" name="Rounded Rectangle 3_1">
                  <a:extLst>
                    <a:ext uri="{FF2B5EF4-FFF2-40B4-BE49-F238E27FC236}">
                      <a16:creationId xmlns:a16="http://schemas.microsoft.com/office/drawing/2014/main" id="{6011B4D0-54AC-6BFD-7C78-136928D8B27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10" name="Rounded Rectangle 3_1">
                  <a:extLst>
                    <a:ext uri="{FF2B5EF4-FFF2-40B4-BE49-F238E27FC236}">
                      <a16:creationId xmlns:a16="http://schemas.microsoft.com/office/drawing/2014/main" id="{97D3EAC5-9733-E47F-B981-C2A32454D8E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107" name="Rounded Rectangle 3_1">
                <a:extLst>
                  <a:ext uri="{FF2B5EF4-FFF2-40B4-BE49-F238E27FC236}">
                    <a16:creationId xmlns:a16="http://schemas.microsoft.com/office/drawing/2014/main" id="{1FDEB175-20A5-EBB7-77C3-6EA0241C064D}"/>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8" name="Rounded Rectangle 24_1">
                <a:extLst>
                  <a:ext uri="{FF2B5EF4-FFF2-40B4-BE49-F238E27FC236}">
                    <a16:creationId xmlns:a16="http://schemas.microsoft.com/office/drawing/2014/main" id="{8316887A-31F2-CEAC-5239-8FED9D080AC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05" name="Oval 104">
              <a:extLst>
                <a:ext uri="{FF2B5EF4-FFF2-40B4-BE49-F238E27FC236}">
                  <a16:creationId xmlns:a16="http://schemas.microsoft.com/office/drawing/2014/main" id="{2FA8E317-EDD1-359C-AE32-CBD58CEB7F9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d-ID" sz="2000" i="0" u="none" strike="noStrike" cap="none" normalizeH="0" baseline="0" noProof="0">
                  <a:ln>
                    <a:noFill/>
                  </a:ln>
                  <a:solidFill>
                    <a:srgbClr val="C73ECC"/>
                  </a:solidFill>
                  <a:effectLst/>
                  <a:uLnTx/>
                  <a:uFillTx/>
                  <a:latin typeface="+mj-lt"/>
                  <a:ea typeface="+mj-ea"/>
                  <a:cs typeface="+mj-cs"/>
                </a:rPr>
                <a:t>3</a:t>
              </a:r>
            </a:p>
          </p:txBody>
        </p:sp>
      </p:grpSp>
      <p:sp>
        <p:nvSpPr>
          <p:cNvPr id="3" name="TextBox 2">
            <a:extLst>
              <a:ext uri="{FF2B5EF4-FFF2-40B4-BE49-F238E27FC236}">
                <a16:creationId xmlns:a16="http://schemas.microsoft.com/office/drawing/2014/main" id="{EF6C4075-6D58-7F0F-1FA6-2904C56F1DE1}"/>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3504886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730A-E61A-DAF5-0D2B-916AFEC4AE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B88A3B-A104-7918-19EB-F0799E40463B}"/>
              </a:ext>
            </a:extLst>
          </p:cNvPr>
          <p:cNvSpPr>
            <a:spLocks noGrp="1"/>
          </p:cNvSpPr>
          <p:nvPr>
            <p:ph type="title"/>
          </p:nvPr>
        </p:nvSpPr>
        <p:spPr>
          <a:xfrm>
            <a:off x="585216" y="3088623"/>
            <a:ext cx="4772847" cy="443198"/>
          </a:xfrm>
        </p:spPr>
        <p:txBody>
          <a:bodyPr/>
          <a:lstStyle/>
          <a:p>
            <a:r>
              <a:rPr lang="id-ID"/>
              <a:t>Kerjakan sendiri  </a:t>
            </a:r>
          </a:p>
        </p:txBody>
      </p:sp>
      <p:sp>
        <p:nvSpPr>
          <p:cNvPr id="6" name="Text Placeholder 5">
            <a:extLst>
              <a:ext uri="{FF2B5EF4-FFF2-40B4-BE49-F238E27FC236}">
                <a16:creationId xmlns:a16="http://schemas.microsoft.com/office/drawing/2014/main" id="{6278A491-1C52-A9BD-16A6-8C700B7C1535}"/>
              </a:ext>
            </a:extLst>
          </p:cNvPr>
          <p:cNvSpPr>
            <a:spLocks noGrp="1"/>
          </p:cNvSpPr>
          <p:nvPr>
            <p:ph type="body" sz="quarter" idx="12"/>
          </p:nvPr>
        </p:nvSpPr>
        <p:spPr>
          <a:xfrm>
            <a:off x="585216" y="3977319"/>
            <a:ext cx="4772847" cy="307777"/>
          </a:xfrm>
        </p:spPr>
        <p:txBody>
          <a:bodyPr/>
          <a:lstStyle/>
          <a:p>
            <a:r>
              <a:rPr lang="id-ID">
                <a:latin typeface="+mj-lt"/>
              </a:rPr>
              <a:t>15 Menit</a:t>
            </a:r>
          </a:p>
        </p:txBody>
      </p:sp>
      <p:sp>
        <p:nvSpPr>
          <p:cNvPr id="2" name="TextBox 1">
            <a:extLst>
              <a:ext uri="{FF2B5EF4-FFF2-40B4-BE49-F238E27FC236}">
                <a16:creationId xmlns:a16="http://schemas.microsoft.com/office/drawing/2014/main" id="{FE7C3F8E-8249-EA83-2739-97C2E9124208}"/>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8335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AA0B-8A36-05F5-999E-7A1517E74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6836-1EE1-1215-226C-1FF5D8391B14}"/>
              </a:ext>
            </a:extLst>
          </p:cNvPr>
          <p:cNvSpPr>
            <a:spLocks noGrp="1"/>
          </p:cNvSpPr>
          <p:nvPr>
            <p:ph type="title"/>
          </p:nvPr>
        </p:nvSpPr>
        <p:spPr>
          <a:xfrm>
            <a:off x="588263" y="457200"/>
            <a:ext cx="11018520" cy="492443"/>
          </a:xfrm>
        </p:spPr>
        <p:txBody>
          <a:bodyPr/>
          <a:lstStyle/>
          <a:p>
            <a:r>
              <a:rPr lang="id-ID"/>
              <a:t>Tinjauan Proyek</a:t>
            </a:r>
          </a:p>
        </p:txBody>
      </p:sp>
      <p:sp>
        <p:nvSpPr>
          <p:cNvPr id="3" name="TextBox 2">
            <a:extLst>
              <a:ext uri="{FF2B5EF4-FFF2-40B4-BE49-F238E27FC236}">
                <a16:creationId xmlns:a16="http://schemas.microsoft.com/office/drawing/2014/main" id="{FD1AD5D4-44D1-F04A-25E9-A3CE82767A93}"/>
              </a:ext>
              <a:ext uri="{C183D7F6-B498-43B3-948B-1728B52AA6E4}">
                <adec:decorative xmlns:adec="http://schemas.microsoft.com/office/drawing/2017/decorative" val="0"/>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id-ID" sz="2000">
                <a:ln w="3175">
                  <a:noFill/>
                </a:ln>
                <a:gradFill flip="none" rotWithShape="1">
                  <a:gsLst>
                    <a:gs pos="0">
                      <a:schemeClr val="accent1"/>
                    </a:gs>
                    <a:gs pos="100000">
                      <a:schemeClr val="accent2"/>
                    </a:gs>
                  </a:gsLst>
                  <a:lin ang="10800000" scaled="1"/>
                  <a:tileRect/>
                </a:gradFill>
                <a:latin typeface="+mj-lt"/>
                <a:ea typeface="+mj-ea"/>
                <a:cs typeface="+mj-cs"/>
              </a:rPr>
              <a:t>Bagikan dan pelajari</a:t>
            </a:r>
          </a:p>
        </p:txBody>
      </p:sp>
      <p:grpSp>
        <p:nvGrpSpPr>
          <p:cNvPr id="11" name="Group 10">
            <a:extLst>
              <a:ext uri="{FF2B5EF4-FFF2-40B4-BE49-F238E27FC236}">
                <a16:creationId xmlns:a16="http://schemas.microsoft.com/office/drawing/2014/main" id="{5B6AB4BB-10D9-8510-3894-D81A9DB332D4}"/>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3" name="Picture 12">
              <a:extLst>
                <a:ext uri="{FF2B5EF4-FFF2-40B4-BE49-F238E27FC236}">
                  <a16:creationId xmlns:a16="http://schemas.microsoft.com/office/drawing/2014/main" id="{48297079-8F94-0C48-EE09-A2BE21E154A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9CC7B656-06FA-6ACB-DFBD-D29E3E1B1FE7}"/>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91F218F5-E632-B2DA-6F4D-35F66A2408DF}"/>
              </a:ext>
              <a:ext uri="{C183D7F6-B498-43B3-948B-1728B52AA6E4}">
                <adec:decorative xmlns:adec="http://schemas.microsoft.com/office/drawing/2017/decorative" val="1"/>
              </a:ext>
            </a:extLst>
          </p:cNvPr>
          <p:cNvSpPr>
            <a:spLocks/>
          </p:cNvSpPr>
          <p:nvPr/>
        </p:nvSpPr>
        <p:spPr bwMode="auto">
          <a:xfrm>
            <a:off x="588963" y="1642283"/>
            <a:ext cx="11017250" cy="46267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7" name="Rounded Rectangle 3_1">
            <a:extLst>
              <a:ext uri="{FF2B5EF4-FFF2-40B4-BE49-F238E27FC236}">
                <a16:creationId xmlns:a16="http://schemas.microsoft.com/office/drawing/2014/main" id="{B626E9EB-F40A-015F-EAB1-E75D541DCED3}"/>
              </a:ext>
              <a:ext uri="{C183D7F6-B498-43B3-948B-1728B52AA6E4}">
                <adec:decorative xmlns:adec="http://schemas.microsoft.com/office/drawing/2017/decorative" val="1"/>
              </a:ext>
            </a:extLst>
          </p:cNvPr>
          <p:cNvSpPr>
            <a:spLocks/>
          </p:cNvSpPr>
          <p:nvPr/>
        </p:nvSpPr>
        <p:spPr>
          <a:xfrm>
            <a:off x="771843" y="1825162"/>
            <a:ext cx="3704907" cy="4260996"/>
          </a:xfrm>
          <a:prstGeom prst="roundRect">
            <a:avLst>
              <a:gd name="adj" fmla="val 47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9" name="Content Placeholder 2">
            <a:extLst>
              <a:ext uri="{FF2B5EF4-FFF2-40B4-BE49-F238E27FC236}">
                <a16:creationId xmlns:a16="http://schemas.microsoft.com/office/drawing/2014/main" id="{5DADC08A-14C3-0F1E-49A4-B71785C85A35}"/>
              </a:ext>
            </a:extLst>
          </p:cNvPr>
          <p:cNvSpPr txBox="1">
            <a:spLocks/>
          </p:cNvSpPr>
          <p:nvPr/>
        </p:nvSpPr>
        <p:spPr>
          <a:xfrm>
            <a:off x="933768" y="2019053"/>
            <a:ext cx="3381057" cy="384720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400" indent="-279400" defTabSz="914400">
              <a:spcBef>
                <a:spcPts val="0"/>
              </a:spcBef>
              <a:spcAft>
                <a:spcPts val="1800"/>
              </a:spcAft>
              <a:buSzTx/>
              <a:buFont typeface="Arial" panose="020B0604020202020204" pitchFamily="34" charset="0"/>
              <a:buChar char="•"/>
              <a:defRPr/>
            </a:pPr>
            <a:r>
              <a:rPr kumimoji="0" lang="id-ID" sz="1800" b="0" i="0" u="none" strike="noStrike" cap="none" normalizeH="0" baseline="0" noProof="0" dirty="0">
                <a:ln>
                  <a:noFill/>
                </a:ln>
                <a:effectLst/>
                <a:uLnTx/>
                <a:uFillTx/>
                <a:cs typeface="+mn-cs"/>
              </a:rPr>
              <a:t>Tunjukkan destinasi impian yang Anda buat dengan Copilot</a:t>
            </a:r>
          </a:p>
          <a:p>
            <a:pPr marL="279400" indent="-279400" defTabSz="914400">
              <a:spcBef>
                <a:spcPts val="0"/>
              </a:spcBef>
              <a:spcAft>
                <a:spcPts val="1800"/>
              </a:spcAft>
              <a:buSzTx/>
              <a:buFont typeface="Arial" panose="020B0604020202020204" pitchFamily="34" charset="0"/>
              <a:buChar char="•"/>
              <a:defRPr/>
            </a:pPr>
            <a:r>
              <a:rPr kumimoji="0" lang="id-ID" sz="1800" b="0" i="0" u="none" strike="noStrike" cap="none" normalizeH="0" baseline="0" noProof="0" dirty="0">
                <a:ln>
                  <a:noFill/>
                </a:ln>
                <a:effectLst/>
                <a:uLnTx/>
                <a:uFillTx/>
                <a:cs typeface="+mn-cs"/>
              </a:rPr>
              <a:t>Apa yang Anda pelajari tentang apa yang paling </a:t>
            </a:r>
            <a:br>
              <a:rPr kumimoji="0" lang="en-US" sz="1800" b="0" i="0" u="none" strike="noStrike" cap="none" normalizeH="0" baseline="0" noProof="0" dirty="0">
                <a:ln>
                  <a:noFill/>
                </a:ln>
                <a:effectLst/>
                <a:uLnTx/>
                <a:uFillTx/>
                <a:cs typeface="+mn-cs"/>
              </a:rPr>
            </a:br>
            <a:r>
              <a:rPr kumimoji="0" lang="id-ID" sz="1800" b="0" i="0" u="none" strike="noStrike" cap="none" normalizeH="0" baseline="0" noProof="0" dirty="0">
                <a:ln>
                  <a:noFill/>
                </a:ln>
                <a:effectLst/>
                <a:uLnTx/>
                <a:uFillTx/>
                <a:cs typeface="+mn-cs"/>
              </a:rPr>
              <a:t>cocok dengan Copilot untuk menghasilkan apa yang </a:t>
            </a:r>
            <a:br>
              <a:rPr kumimoji="0" lang="en-US" sz="1800" b="0" i="0" u="none" strike="noStrike" cap="none" normalizeH="0" baseline="0" noProof="0" dirty="0">
                <a:ln>
                  <a:noFill/>
                </a:ln>
                <a:effectLst/>
                <a:uLnTx/>
                <a:uFillTx/>
                <a:cs typeface="+mn-cs"/>
              </a:rPr>
            </a:br>
            <a:r>
              <a:rPr kumimoji="0" lang="id-ID" sz="1800" b="0" i="0" u="none" strike="noStrike" cap="none" normalizeH="0" baseline="0" noProof="0" dirty="0">
                <a:ln>
                  <a:noFill/>
                </a:ln>
                <a:effectLst/>
                <a:uLnTx/>
                <a:uFillTx/>
                <a:cs typeface="+mn-cs"/>
              </a:rPr>
              <a:t>Anda bayangkan?</a:t>
            </a:r>
          </a:p>
          <a:p>
            <a:pPr marL="279400" indent="-279400" defTabSz="914400">
              <a:spcBef>
                <a:spcPts val="0"/>
              </a:spcBef>
              <a:spcAft>
                <a:spcPts val="1800"/>
              </a:spcAft>
              <a:buSzTx/>
              <a:buFont typeface="Arial" panose="020B0604020202020204" pitchFamily="34" charset="0"/>
              <a:buChar char="•"/>
              <a:defRPr/>
            </a:pPr>
            <a:r>
              <a:rPr kumimoji="0" lang="id-ID" sz="1800" b="0" i="0" u="none" strike="noStrike" cap="none" normalizeH="0" baseline="0" noProof="0" dirty="0">
                <a:ln>
                  <a:noFill/>
                </a:ln>
                <a:effectLst/>
                <a:uLnTx/>
                <a:uFillTx/>
                <a:cs typeface="+mn-cs"/>
              </a:rPr>
              <a:t>Dapatkah Anda memikirkan proyek atau tugas lain di </a:t>
            </a:r>
            <a:br>
              <a:rPr kumimoji="0" lang="en-US" sz="1800" b="0" i="0" u="none" strike="noStrike" cap="none" normalizeH="0" baseline="0" noProof="0" dirty="0">
                <a:ln>
                  <a:noFill/>
                </a:ln>
                <a:effectLst/>
                <a:uLnTx/>
                <a:uFillTx/>
                <a:cs typeface="+mn-cs"/>
              </a:rPr>
            </a:br>
            <a:r>
              <a:rPr kumimoji="0" lang="id-ID" sz="1800" b="0" i="0" u="none" strike="noStrike" cap="none" normalizeH="0" baseline="0" noProof="0" dirty="0">
                <a:ln>
                  <a:noFill/>
                </a:ln>
                <a:effectLst/>
                <a:uLnTx/>
                <a:uFillTx/>
                <a:cs typeface="+mn-cs"/>
              </a:rPr>
              <a:t>mana Microsoft Copilot dapat menjadi asisten yang hebat?</a:t>
            </a:r>
          </a:p>
        </p:txBody>
      </p:sp>
      <p:pic>
        <p:nvPicPr>
          <p:cNvPr id="62" name="Picture 61" descr="AI generated restaurant feature, cozy nest in a tree with seating area">
            <a:extLst>
              <a:ext uri="{FF2B5EF4-FFF2-40B4-BE49-F238E27FC236}">
                <a16:creationId xmlns:a16="http://schemas.microsoft.com/office/drawing/2014/main" id="{460461E8-F9FB-F226-B16B-E85D5E104097}"/>
              </a:ext>
            </a:extLst>
          </p:cNvPr>
          <p:cNvPicPr>
            <a:picLocks/>
          </p:cNvPicPr>
          <p:nvPr/>
        </p:nvPicPr>
        <p:blipFill rotWithShape="1">
          <a:blip r:embed="rId4"/>
          <a:srcRect t="13964" b="13964"/>
          <a:stretch/>
        </p:blipFill>
        <p:spPr>
          <a:xfrm>
            <a:off x="4654920" y="1825162"/>
            <a:ext cx="3291177" cy="2039058"/>
          </a:xfrm>
          <a:prstGeom prst="roundRect">
            <a:avLst>
              <a:gd name="adj" fmla="val 6300"/>
            </a:avLst>
          </a:prstGeom>
        </p:spPr>
      </p:pic>
      <p:pic>
        <p:nvPicPr>
          <p:cNvPr id="59" name="Picture 58" descr="AI generated cozy restaurant in a tree">
            <a:extLst>
              <a:ext uri="{FF2B5EF4-FFF2-40B4-BE49-F238E27FC236}">
                <a16:creationId xmlns:a16="http://schemas.microsoft.com/office/drawing/2014/main" id="{E7C59470-144C-8CF6-2DA0-D444FAE3B46E}"/>
              </a:ext>
            </a:extLst>
          </p:cNvPr>
          <p:cNvPicPr>
            <a:picLocks/>
          </p:cNvPicPr>
          <p:nvPr/>
        </p:nvPicPr>
        <p:blipFill rotWithShape="1">
          <a:blip r:embed="rId5"/>
          <a:srcRect t="19301" b="19301"/>
          <a:stretch/>
        </p:blipFill>
        <p:spPr>
          <a:xfrm>
            <a:off x="8128977" y="1825162"/>
            <a:ext cx="3291177" cy="2039058"/>
          </a:xfrm>
          <a:prstGeom prst="roundRect">
            <a:avLst>
              <a:gd name="adj" fmla="val 6300"/>
            </a:avLst>
          </a:prstGeom>
        </p:spPr>
      </p:pic>
      <p:pic>
        <p:nvPicPr>
          <p:cNvPr id="60" name="Picture 59" descr="AI generated entrance to the restaurant">
            <a:extLst>
              <a:ext uri="{FF2B5EF4-FFF2-40B4-BE49-F238E27FC236}">
                <a16:creationId xmlns:a16="http://schemas.microsoft.com/office/drawing/2014/main" id="{9A27873C-1580-7C9A-D385-B31B12706B47}"/>
              </a:ext>
            </a:extLst>
          </p:cNvPr>
          <p:cNvPicPr>
            <a:picLocks/>
          </p:cNvPicPr>
          <p:nvPr/>
        </p:nvPicPr>
        <p:blipFill rotWithShape="1">
          <a:blip r:embed="rId6"/>
          <a:srcRect t="17723" b="17723"/>
          <a:stretch/>
        </p:blipFill>
        <p:spPr>
          <a:xfrm>
            <a:off x="4654920" y="4047100"/>
            <a:ext cx="3291177" cy="2039058"/>
          </a:xfrm>
          <a:prstGeom prst="roundRect">
            <a:avLst>
              <a:gd name="adj" fmla="val 6300"/>
            </a:avLst>
          </a:prstGeom>
        </p:spPr>
      </p:pic>
      <p:pic>
        <p:nvPicPr>
          <p:cNvPr id="61" name="Picture 60" descr="AI generated salad served at restaurant">
            <a:extLst>
              <a:ext uri="{FF2B5EF4-FFF2-40B4-BE49-F238E27FC236}">
                <a16:creationId xmlns:a16="http://schemas.microsoft.com/office/drawing/2014/main" id="{92025225-3EB3-82FB-F842-5E1E1C2F4AB0}"/>
              </a:ext>
            </a:extLst>
          </p:cNvPr>
          <p:cNvPicPr>
            <a:picLocks/>
          </p:cNvPicPr>
          <p:nvPr/>
        </p:nvPicPr>
        <p:blipFill rotWithShape="1">
          <a:blip r:embed="rId7"/>
          <a:srcRect t="18509" b="18509"/>
          <a:stretch/>
        </p:blipFill>
        <p:spPr>
          <a:xfrm>
            <a:off x="8128977" y="4047100"/>
            <a:ext cx="3291177" cy="2039058"/>
          </a:xfrm>
          <a:prstGeom prst="roundRect">
            <a:avLst>
              <a:gd name="adj" fmla="val 6300"/>
            </a:avLst>
          </a:prstGeom>
        </p:spPr>
      </p:pic>
      <p:sp>
        <p:nvSpPr>
          <p:cNvPr id="4" name="TextBox 3">
            <a:extLst>
              <a:ext uri="{FF2B5EF4-FFF2-40B4-BE49-F238E27FC236}">
                <a16:creationId xmlns:a16="http://schemas.microsoft.com/office/drawing/2014/main" id="{8D7E72BD-516A-7E90-3073-C0337D9C603C}"/>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321366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id-ID"/>
              <a:t>Uji pengetahuan</a:t>
            </a:r>
          </a:p>
        </p:txBody>
      </p:sp>
      <p:grpSp>
        <p:nvGrpSpPr>
          <p:cNvPr id="41" name="Group 40">
            <a:extLst>
              <a:ext uri="{FF2B5EF4-FFF2-40B4-BE49-F238E27FC236}">
                <a16:creationId xmlns:a16="http://schemas.microsoft.com/office/drawing/2014/main" id="{DD2E30CA-B6E4-7EA9-E0C9-C0AB7D086A3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2" name="Picture 41">
              <a:extLst>
                <a:ext uri="{FF2B5EF4-FFF2-40B4-BE49-F238E27FC236}">
                  <a16:creationId xmlns:a16="http://schemas.microsoft.com/office/drawing/2014/main" id="{0F74DD36-4C19-0BDD-B14B-3755A48B4BC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3" name="Straight Connector 42">
              <a:extLst>
                <a:ext uri="{FF2B5EF4-FFF2-40B4-BE49-F238E27FC236}">
                  <a16:creationId xmlns:a16="http://schemas.microsoft.com/office/drawing/2014/main" id="{951B292A-C4E2-B5E0-B0FD-F0CDC3B9330C}"/>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Rounded Rectangle 3_1">
            <a:extLst>
              <a:ext uri="{FF2B5EF4-FFF2-40B4-BE49-F238E27FC236}">
                <a16:creationId xmlns:a16="http://schemas.microsoft.com/office/drawing/2014/main" id="{FEC21594-F412-691C-0D8B-16F6A0A25555}"/>
              </a:ext>
              <a:ext uri="{C183D7F6-B498-43B3-948B-1728B52AA6E4}">
                <adec:decorative xmlns:adec="http://schemas.microsoft.com/office/drawing/2017/decorative" val="1"/>
              </a:ext>
            </a:extLst>
          </p:cNvPr>
          <p:cNvSpPr>
            <a:spLocks/>
          </p:cNvSpPr>
          <p:nvPr/>
        </p:nvSpPr>
        <p:spPr>
          <a:xfrm>
            <a:off x="588263" y="1233488"/>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47" name="Rectangle: Rounded Corners 46">
            <a:extLst>
              <a:ext uri="{FF2B5EF4-FFF2-40B4-BE49-F238E27FC236}">
                <a16:creationId xmlns:a16="http://schemas.microsoft.com/office/drawing/2014/main" id="{CCF397CE-4693-FA03-900A-6A9DB19AC34D}"/>
              </a:ext>
              <a:ext uri="{C183D7F6-B498-43B3-948B-1728B52AA6E4}">
                <adec:decorative xmlns:adec="http://schemas.microsoft.com/office/drawing/2017/decorative" val="1"/>
              </a:ext>
            </a:extLst>
          </p:cNvPr>
          <p:cNvSpPr>
            <a:spLocks/>
          </p:cNvSpPr>
          <p:nvPr/>
        </p:nvSpPr>
        <p:spPr bwMode="auto">
          <a:xfrm>
            <a:off x="728870" y="1393875"/>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1CCB197F-0DBD-FB51-7ACA-3DC5C3022BD1}"/>
              </a:ext>
              <a:ext uri="{C183D7F6-B498-43B3-948B-1728B52AA6E4}">
                <adec:decorative xmlns:adec="http://schemas.microsoft.com/office/drawing/2017/decorative" val="0"/>
              </a:ext>
            </a:extLst>
          </p:cNvPr>
          <p:cNvSpPr txBox="1">
            <a:spLocks/>
          </p:cNvSpPr>
          <p:nvPr/>
        </p:nvSpPr>
        <p:spPr>
          <a:xfrm>
            <a:off x="859800" y="1522499"/>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id-ID" sz="1400" i="0" u="none" strike="noStrike" cap="none" normalizeH="0" baseline="0" noProof="0">
                <a:ln>
                  <a:noFill/>
                </a:ln>
                <a:effectLst/>
                <a:uLnTx/>
                <a:uFillTx/>
                <a:latin typeface="+mj-lt"/>
                <a:ea typeface="+mj-ea"/>
                <a:cs typeface="+mj-cs"/>
              </a:rPr>
              <a:t>Apa pentingnya memberikan rincian spesifik saat meminta Kopilot menyarankan nama tujuan?</a:t>
            </a:r>
          </a:p>
        </p:txBody>
      </p:sp>
      <p:sp>
        <p:nvSpPr>
          <p:cNvPr id="48" name="Content Placeholder 2">
            <a:extLst>
              <a:ext uri="{FF2B5EF4-FFF2-40B4-BE49-F238E27FC236}">
                <a16:creationId xmlns:a16="http://schemas.microsoft.com/office/drawing/2014/main" id="{3763ECD7-9840-0821-4D12-037AFDAF4499}"/>
              </a:ext>
            </a:extLst>
          </p:cNvPr>
          <p:cNvSpPr txBox="1">
            <a:spLocks/>
          </p:cNvSpPr>
          <p:nvPr/>
        </p:nvSpPr>
        <p:spPr>
          <a:xfrm>
            <a:off x="5025537" y="1703447"/>
            <a:ext cx="6475532" cy="713016"/>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id-ID" sz="1100" b="0" i="0" u="none" strike="noStrike" cap="none" normalizeH="0" baseline="0" noProof="0" dirty="0">
                <a:ln>
                  <a:noFill/>
                </a:ln>
                <a:effectLst/>
                <a:uLnTx/>
                <a:uFillTx/>
                <a:cs typeface="+mn-cs"/>
              </a:rPr>
              <a:t>Untuk memastikan bahwa nama tersebut panjang dan kompleks</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id-ID" sz="1100" b="0" i="0" u="none" strike="noStrike" cap="none" normalizeH="0" baseline="0" noProof="0" dirty="0">
                <a:ln>
                  <a:noFill/>
                </a:ln>
                <a:effectLst/>
                <a:uLnTx/>
                <a:uFillTx/>
                <a:cs typeface="+mn-cs"/>
              </a:rPr>
              <a:t>Untuk memastikan bahwa nama tersebut menyertakan permainan kata atau referensi budaya</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id-ID" sz="1100" b="0" i="0" u="none" strike="noStrike" cap="none" normalizeH="0" baseline="0" noProof="0" dirty="0">
                <a:ln>
                  <a:noFill/>
                </a:ln>
                <a:effectLst/>
                <a:uLnTx/>
                <a:uFillTx/>
                <a:cs typeface="+mn-cs"/>
              </a:rPr>
              <a:t>Untuk menghasilkan nama yang secara akurat menangkap esensi dan nuansa destinasi</a:t>
            </a:r>
          </a:p>
        </p:txBody>
      </p:sp>
      <p:pic>
        <p:nvPicPr>
          <p:cNvPr id="50" name="Picture 49">
            <a:extLst>
              <a:ext uri="{FF2B5EF4-FFF2-40B4-BE49-F238E27FC236}">
                <a16:creationId xmlns:a16="http://schemas.microsoft.com/office/drawing/2014/main" id="{C0B9F397-0D1F-FD99-18E0-29DEF9559AD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2327494"/>
            <a:ext cx="2428451" cy="442991"/>
          </a:xfrm>
          <a:prstGeom prst="rect">
            <a:avLst/>
          </a:prstGeom>
        </p:spPr>
      </p:pic>
      <p:cxnSp>
        <p:nvCxnSpPr>
          <p:cNvPr id="51" name="Straight Connector 50">
            <a:extLst>
              <a:ext uri="{FF2B5EF4-FFF2-40B4-BE49-F238E27FC236}">
                <a16:creationId xmlns:a16="http://schemas.microsoft.com/office/drawing/2014/main" id="{F3D01E8B-93C8-FF06-BCB9-F1B1DAFE736B}"/>
              </a:ext>
              <a:ext uri="{C183D7F6-B498-43B3-948B-1728B52AA6E4}">
                <adec:decorative xmlns:adec="http://schemas.microsoft.com/office/drawing/2017/decorative" val="1"/>
              </a:ext>
            </a:extLst>
          </p:cNvPr>
          <p:cNvCxnSpPr>
            <a:cxnSpLocks/>
          </p:cNvCxnSpPr>
          <p:nvPr/>
        </p:nvCxnSpPr>
        <p:spPr>
          <a:xfrm flipH="1">
            <a:off x="2745357" y="2726035"/>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2" name="Rounded Rectangle 3_1">
            <a:extLst>
              <a:ext uri="{FF2B5EF4-FFF2-40B4-BE49-F238E27FC236}">
                <a16:creationId xmlns:a16="http://schemas.microsoft.com/office/drawing/2014/main" id="{58C9BA2C-AB15-C55C-BE38-CC75B7D3D47D}"/>
              </a:ext>
              <a:ext uri="{C183D7F6-B498-43B3-948B-1728B52AA6E4}">
                <adec:decorative xmlns:adec="http://schemas.microsoft.com/office/drawing/2017/decorative" val="1"/>
              </a:ext>
            </a:extLst>
          </p:cNvPr>
          <p:cNvSpPr>
            <a:spLocks/>
          </p:cNvSpPr>
          <p:nvPr/>
        </p:nvSpPr>
        <p:spPr>
          <a:xfrm>
            <a:off x="588263" y="3136332"/>
            <a:ext cx="11017250" cy="1463089"/>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3" name="Rectangle: Rounded Corners 52">
            <a:extLst>
              <a:ext uri="{FF2B5EF4-FFF2-40B4-BE49-F238E27FC236}">
                <a16:creationId xmlns:a16="http://schemas.microsoft.com/office/drawing/2014/main" id="{01BB2AA1-1FB6-8A5C-8796-B6E94BC96BC1}"/>
              </a:ext>
              <a:ext uri="{C183D7F6-B498-43B3-948B-1728B52AA6E4}">
                <adec:decorative xmlns:adec="http://schemas.microsoft.com/office/drawing/2017/decorative" val="1"/>
              </a:ext>
            </a:extLst>
          </p:cNvPr>
          <p:cNvSpPr>
            <a:spLocks/>
          </p:cNvSpPr>
          <p:nvPr/>
        </p:nvSpPr>
        <p:spPr bwMode="auto">
          <a:xfrm>
            <a:off x="728870" y="3296719"/>
            <a:ext cx="10736036" cy="1171773"/>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D8B271D3-15AD-4CFA-A8F8-52FB4F22A4A1}"/>
              </a:ext>
            </a:extLst>
          </p:cNvPr>
          <p:cNvSpPr txBox="1">
            <a:spLocks/>
          </p:cNvSpPr>
          <p:nvPr/>
        </p:nvSpPr>
        <p:spPr>
          <a:xfrm>
            <a:off x="859800" y="3427649"/>
            <a:ext cx="4025129" cy="909913"/>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id-ID" sz="1400" i="0" u="none" strike="noStrike" cap="none" normalizeH="0" baseline="0" noProof="0">
                <a:ln>
                  <a:noFill/>
                </a:ln>
                <a:effectLst/>
                <a:uLnTx/>
                <a:uFillTx/>
                <a:latin typeface="+mj-lt"/>
                <a:ea typeface="+mj-ea"/>
                <a:cs typeface="+mj-cs"/>
              </a:rPr>
              <a:t>Apa manfaat utama menggunakan kapabilitas multimodal di Copilot?</a:t>
            </a:r>
          </a:p>
        </p:txBody>
      </p:sp>
      <p:pic>
        <p:nvPicPr>
          <p:cNvPr id="56" name="Picture 55">
            <a:extLst>
              <a:ext uri="{FF2B5EF4-FFF2-40B4-BE49-F238E27FC236}">
                <a16:creationId xmlns:a16="http://schemas.microsoft.com/office/drawing/2014/main" id="{6FBB5DD0-B279-38D3-3FD1-0A4540EEA7FB}"/>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4068363"/>
            <a:ext cx="2428451" cy="442991"/>
          </a:xfrm>
          <a:prstGeom prst="rect">
            <a:avLst/>
          </a:prstGeom>
        </p:spPr>
      </p:pic>
      <p:cxnSp>
        <p:nvCxnSpPr>
          <p:cNvPr id="57" name="Straight Connector 56">
            <a:extLst>
              <a:ext uri="{FF2B5EF4-FFF2-40B4-BE49-F238E27FC236}">
                <a16:creationId xmlns:a16="http://schemas.microsoft.com/office/drawing/2014/main" id="{364B32D4-6CB6-5AC0-4959-627499FA8505}"/>
              </a:ext>
              <a:ext uri="{C183D7F6-B498-43B3-948B-1728B52AA6E4}">
                <adec:decorative xmlns:adec="http://schemas.microsoft.com/office/drawing/2017/decorative" val="1"/>
              </a:ext>
            </a:extLst>
          </p:cNvPr>
          <p:cNvCxnSpPr>
            <a:cxnSpLocks/>
          </p:cNvCxnSpPr>
          <p:nvPr/>
        </p:nvCxnSpPr>
        <p:spPr>
          <a:xfrm flipH="1">
            <a:off x="2745357" y="4468492"/>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8" name="Rounded Rectangle 3_1">
            <a:extLst>
              <a:ext uri="{FF2B5EF4-FFF2-40B4-BE49-F238E27FC236}">
                <a16:creationId xmlns:a16="http://schemas.microsoft.com/office/drawing/2014/main" id="{564F7B49-6396-0C75-77AA-49522F9B62DB}"/>
              </a:ext>
              <a:ext uri="{C183D7F6-B498-43B3-948B-1728B52AA6E4}">
                <adec:decorative xmlns:adec="http://schemas.microsoft.com/office/drawing/2017/decorative" val="1"/>
              </a:ext>
            </a:extLst>
          </p:cNvPr>
          <p:cNvSpPr>
            <a:spLocks/>
          </p:cNvSpPr>
          <p:nvPr/>
        </p:nvSpPr>
        <p:spPr>
          <a:xfrm>
            <a:off x="588263" y="4878790"/>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9" name="Rectangle: Rounded Corners 58">
            <a:extLst>
              <a:ext uri="{FF2B5EF4-FFF2-40B4-BE49-F238E27FC236}">
                <a16:creationId xmlns:a16="http://schemas.microsoft.com/office/drawing/2014/main" id="{BB03D67B-39E5-18EA-7927-E86E1904F94D}"/>
              </a:ext>
              <a:ext uri="{C183D7F6-B498-43B3-948B-1728B52AA6E4}">
                <adec:decorative xmlns:adec="http://schemas.microsoft.com/office/drawing/2017/decorative" val="1"/>
              </a:ext>
            </a:extLst>
          </p:cNvPr>
          <p:cNvSpPr>
            <a:spLocks/>
          </p:cNvSpPr>
          <p:nvPr/>
        </p:nvSpPr>
        <p:spPr bwMode="auto">
          <a:xfrm>
            <a:off x="728870" y="5039177"/>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DE493840-9839-E7E0-31EB-4310B6968EB6}"/>
              </a:ext>
            </a:extLst>
          </p:cNvPr>
          <p:cNvSpPr txBox="1">
            <a:spLocks/>
          </p:cNvSpPr>
          <p:nvPr/>
        </p:nvSpPr>
        <p:spPr>
          <a:xfrm>
            <a:off x="859800" y="5167801"/>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tab pos="2800350" algn="l"/>
              </a:tabLst>
              <a:defRPr/>
            </a:pPr>
            <a:r>
              <a:rPr kumimoji="0" lang="id-ID" sz="1400" i="0" u="none" strike="noStrike" cap="none" normalizeH="0" baseline="0" noProof="0" dirty="0">
                <a:ln>
                  <a:noFill/>
                </a:ln>
                <a:effectLst/>
                <a:uLnTx/>
                <a:uFillTx/>
                <a:latin typeface="+mj-lt"/>
                <a:ea typeface="+mj-ea"/>
                <a:cs typeface="+mj-cs"/>
              </a:rPr>
              <a:t>Bagaimana cara Anda menyempurnakan output gambar menggunakan Copilot?</a:t>
            </a:r>
          </a:p>
        </p:txBody>
      </p:sp>
      <p:pic>
        <p:nvPicPr>
          <p:cNvPr id="61" name="Picture 60">
            <a:extLst>
              <a:ext uri="{FF2B5EF4-FFF2-40B4-BE49-F238E27FC236}">
                <a16:creationId xmlns:a16="http://schemas.microsoft.com/office/drawing/2014/main" id="{FADA5335-C7D0-9815-3C53-49C37A480E0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5972796"/>
            <a:ext cx="2428451" cy="442991"/>
          </a:xfrm>
          <a:prstGeom prst="rect">
            <a:avLst/>
          </a:prstGeom>
        </p:spPr>
      </p:pic>
      <p:cxnSp>
        <p:nvCxnSpPr>
          <p:cNvPr id="63" name="Straight Connector 62">
            <a:extLst>
              <a:ext uri="{FF2B5EF4-FFF2-40B4-BE49-F238E27FC236}">
                <a16:creationId xmlns:a16="http://schemas.microsoft.com/office/drawing/2014/main" id="{18F85068-24ED-E570-C0D7-51719E2AB22B}"/>
              </a:ext>
              <a:ext uri="{C183D7F6-B498-43B3-948B-1728B52AA6E4}">
                <adec:decorative xmlns:adec="http://schemas.microsoft.com/office/drawing/2017/decorative" val="1"/>
              </a:ext>
            </a:extLst>
          </p:cNvPr>
          <p:cNvCxnSpPr>
            <a:cxnSpLocks/>
          </p:cNvCxnSpPr>
          <p:nvPr/>
        </p:nvCxnSpPr>
        <p:spPr>
          <a:xfrm flipH="1">
            <a:off x="2745357" y="6371337"/>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61DDB122-A2F4-F9A1-02F0-75E32EC93C1E}"/>
              </a:ext>
            </a:extLst>
          </p:cNvPr>
          <p:cNvSpPr txBox="1">
            <a:spLocks/>
          </p:cNvSpPr>
          <p:nvPr/>
        </p:nvSpPr>
        <p:spPr>
          <a:xfrm>
            <a:off x="5025537" y="5264111"/>
            <a:ext cx="6217170" cy="882293"/>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d-ID" sz="1100" dirty="0"/>
              <a:t>Minta Copilot untuk membuat gambar tanpa memberikan konteks apa pun</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d-ID" sz="1100" dirty="0"/>
              <a:t>Gunakan pengubah deskriptif dalam perintah dan buat perintah gambar dengan lebih </a:t>
            </a:r>
            <a:br>
              <a:rPr lang="en-US" sz="1100" dirty="0"/>
            </a:br>
            <a:r>
              <a:rPr lang="id-ID" sz="1100" dirty="0"/>
              <a:t>banyak detail</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d-ID" sz="1100" dirty="0"/>
              <a:t>Minta Copilot untuk membuat gambar acak</a:t>
            </a:r>
          </a:p>
        </p:txBody>
      </p:sp>
      <p:grpSp>
        <p:nvGrpSpPr>
          <p:cNvPr id="65" name="Group 64">
            <a:extLst>
              <a:ext uri="{FF2B5EF4-FFF2-40B4-BE49-F238E27FC236}">
                <a16:creationId xmlns:a16="http://schemas.microsoft.com/office/drawing/2014/main" id="{FAB56892-C000-8028-AB94-EE59B341D240}"/>
              </a:ext>
              <a:ext uri="{C183D7F6-B498-43B3-948B-1728B52AA6E4}">
                <adec:decorative xmlns:adec="http://schemas.microsoft.com/office/drawing/2017/decorative" val="1"/>
              </a:ext>
            </a:extLst>
          </p:cNvPr>
          <p:cNvGrpSpPr>
            <a:grpSpLocks/>
          </p:cNvGrpSpPr>
          <p:nvPr/>
        </p:nvGrpSpPr>
        <p:grpSpPr>
          <a:xfrm>
            <a:off x="968818" y="1809492"/>
            <a:ext cx="504382" cy="500924"/>
            <a:chOff x="547424" y="4293480"/>
            <a:chExt cx="640026" cy="657416"/>
          </a:xfrm>
        </p:grpSpPr>
        <p:grpSp>
          <p:nvGrpSpPr>
            <p:cNvPr id="66" name="Group 65">
              <a:extLst>
                <a:ext uri="{FF2B5EF4-FFF2-40B4-BE49-F238E27FC236}">
                  <a16:creationId xmlns:a16="http://schemas.microsoft.com/office/drawing/2014/main" id="{EF200476-E88A-6497-A881-EE1C38C24D54}"/>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1E1FCA17-F4BA-43BB-08EE-C542392BDCED}"/>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7E52704-F4E3-C07B-BCE6-C43BD066F1F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FBC54FB6-31A4-5A2B-1283-C81A38DC589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52FE8936-63C9-C08A-6050-620EC74FB4B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346C1EF7-AD61-0B9E-A28F-661017C521F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854874CD-6A1E-1CEC-AA57-0D701909D8C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d-ID" sz="2000" i="0" u="none" strike="noStrike" cap="none" normalizeH="0" baseline="0" noProof="0">
                  <a:ln>
                    <a:noFill/>
                  </a:ln>
                  <a:solidFill>
                    <a:srgbClr val="C73ECC"/>
                  </a:solidFill>
                  <a:effectLst/>
                  <a:uLnTx/>
                  <a:uFillTx/>
                  <a:latin typeface="+mj-lt"/>
                  <a:ea typeface="+mj-ea"/>
                  <a:cs typeface="+mj-cs"/>
                </a:rPr>
                <a:t>1</a:t>
              </a:r>
            </a:p>
          </p:txBody>
        </p:sp>
      </p:grpSp>
      <p:grpSp>
        <p:nvGrpSpPr>
          <p:cNvPr id="73" name="Group 72">
            <a:extLst>
              <a:ext uri="{FF2B5EF4-FFF2-40B4-BE49-F238E27FC236}">
                <a16:creationId xmlns:a16="http://schemas.microsoft.com/office/drawing/2014/main" id="{F97260F9-6DE8-4E8A-1C70-E8B1E23C0424}"/>
              </a:ext>
              <a:ext uri="{C183D7F6-B498-43B3-948B-1728B52AA6E4}">
                <adec:decorative xmlns:adec="http://schemas.microsoft.com/office/drawing/2017/decorative" val="1"/>
              </a:ext>
            </a:extLst>
          </p:cNvPr>
          <p:cNvGrpSpPr>
            <a:grpSpLocks/>
          </p:cNvGrpSpPr>
          <p:nvPr/>
        </p:nvGrpSpPr>
        <p:grpSpPr>
          <a:xfrm>
            <a:off x="968818" y="3632143"/>
            <a:ext cx="504382" cy="500924"/>
            <a:chOff x="547424" y="4293480"/>
            <a:chExt cx="640026" cy="657416"/>
          </a:xfrm>
        </p:grpSpPr>
        <p:grpSp>
          <p:nvGrpSpPr>
            <p:cNvPr id="74" name="Group 73">
              <a:extLst>
                <a:ext uri="{FF2B5EF4-FFF2-40B4-BE49-F238E27FC236}">
                  <a16:creationId xmlns:a16="http://schemas.microsoft.com/office/drawing/2014/main" id="{270808FA-EAAE-22F0-1A06-48B0D6C0FACC}"/>
                </a:ext>
              </a:extLst>
            </p:cNvPr>
            <p:cNvGrpSpPr/>
            <p:nvPr/>
          </p:nvGrpSpPr>
          <p:grpSpPr>
            <a:xfrm>
              <a:off x="547424" y="4293480"/>
              <a:ext cx="640026" cy="657416"/>
              <a:chOff x="987658" y="5065483"/>
              <a:chExt cx="1169054" cy="1200820"/>
            </a:xfrm>
          </p:grpSpPr>
          <p:grpSp>
            <p:nvGrpSpPr>
              <p:cNvPr id="76" name="Group 75">
                <a:extLst>
                  <a:ext uri="{FF2B5EF4-FFF2-40B4-BE49-F238E27FC236}">
                    <a16:creationId xmlns:a16="http://schemas.microsoft.com/office/drawing/2014/main" id="{33F6D596-0233-0393-C48C-7C06406DD939}"/>
                  </a:ext>
                </a:extLst>
              </p:cNvPr>
              <p:cNvGrpSpPr/>
              <p:nvPr/>
            </p:nvGrpSpPr>
            <p:grpSpPr>
              <a:xfrm>
                <a:off x="987658" y="5065483"/>
                <a:ext cx="1169054" cy="1200820"/>
                <a:chOff x="6349393" y="1711575"/>
                <a:chExt cx="5590022" cy="5674618"/>
              </a:xfrm>
            </p:grpSpPr>
            <p:sp>
              <p:nvSpPr>
                <p:cNvPr id="79" name="Rounded Rectangle 3_1">
                  <a:extLst>
                    <a:ext uri="{FF2B5EF4-FFF2-40B4-BE49-F238E27FC236}">
                      <a16:creationId xmlns:a16="http://schemas.microsoft.com/office/drawing/2014/main" id="{28F6C224-BA72-F16B-1616-9AC23654C20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ounded Rectangle 3_1">
                  <a:extLst>
                    <a:ext uri="{FF2B5EF4-FFF2-40B4-BE49-F238E27FC236}">
                      <a16:creationId xmlns:a16="http://schemas.microsoft.com/office/drawing/2014/main" id="{98ABF773-5FE4-D59F-C6D1-61626AA593AA}"/>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Rounded Rectangle 3_1">
                <a:extLst>
                  <a:ext uri="{FF2B5EF4-FFF2-40B4-BE49-F238E27FC236}">
                    <a16:creationId xmlns:a16="http://schemas.microsoft.com/office/drawing/2014/main" id="{324711B3-4CB2-C3DE-28C4-4352F194801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ounded Rectangle 24_1">
                <a:extLst>
                  <a:ext uri="{FF2B5EF4-FFF2-40B4-BE49-F238E27FC236}">
                    <a16:creationId xmlns:a16="http://schemas.microsoft.com/office/drawing/2014/main" id="{7224BFF0-BC4E-A0AD-0276-1F5F315924E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5" name="Oval 74">
              <a:extLst>
                <a:ext uri="{FF2B5EF4-FFF2-40B4-BE49-F238E27FC236}">
                  <a16:creationId xmlns:a16="http://schemas.microsoft.com/office/drawing/2014/main" id="{21B36AA4-A2C0-7B45-0C2F-E9ED65599FC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d-ID" sz="2000">
                  <a:solidFill>
                    <a:srgbClr val="C73ECC"/>
                  </a:solidFill>
                  <a:latin typeface="+mj-lt"/>
                  <a:ea typeface="+mj-ea"/>
                  <a:cs typeface="+mj-cs"/>
                </a:rPr>
                <a:t>2</a:t>
              </a:r>
            </a:p>
          </p:txBody>
        </p:sp>
      </p:grpSp>
      <p:grpSp>
        <p:nvGrpSpPr>
          <p:cNvPr id="81" name="Group 80">
            <a:extLst>
              <a:ext uri="{FF2B5EF4-FFF2-40B4-BE49-F238E27FC236}">
                <a16:creationId xmlns:a16="http://schemas.microsoft.com/office/drawing/2014/main" id="{A52F33D0-EC66-8107-A09B-9F738B592463}"/>
              </a:ext>
              <a:ext uri="{C183D7F6-B498-43B3-948B-1728B52AA6E4}">
                <adec:decorative xmlns:adec="http://schemas.microsoft.com/office/drawing/2017/decorative" val="1"/>
              </a:ext>
            </a:extLst>
          </p:cNvPr>
          <p:cNvGrpSpPr>
            <a:grpSpLocks/>
          </p:cNvGrpSpPr>
          <p:nvPr/>
        </p:nvGrpSpPr>
        <p:grpSpPr>
          <a:xfrm>
            <a:off x="968818" y="5454794"/>
            <a:ext cx="504382" cy="500924"/>
            <a:chOff x="547424" y="4293480"/>
            <a:chExt cx="640026" cy="657416"/>
          </a:xfrm>
        </p:grpSpPr>
        <p:grpSp>
          <p:nvGrpSpPr>
            <p:cNvPr id="82" name="Group 81">
              <a:extLst>
                <a:ext uri="{FF2B5EF4-FFF2-40B4-BE49-F238E27FC236}">
                  <a16:creationId xmlns:a16="http://schemas.microsoft.com/office/drawing/2014/main" id="{DACD7204-BCAF-D770-AC99-80EE7D214AAC}"/>
                </a:ext>
              </a:extLst>
            </p:cNvPr>
            <p:cNvGrpSpPr/>
            <p:nvPr/>
          </p:nvGrpSpPr>
          <p:grpSpPr>
            <a:xfrm>
              <a:off x="547424" y="4293480"/>
              <a:ext cx="640026" cy="657416"/>
              <a:chOff x="987658" y="5065483"/>
              <a:chExt cx="1169054" cy="1200820"/>
            </a:xfrm>
          </p:grpSpPr>
          <p:grpSp>
            <p:nvGrpSpPr>
              <p:cNvPr id="84" name="Group 83">
                <a:extLst>
                  <a:ext uri="{FF2B5EF4-FFF2-40B4-BE49-F238E27FC236}">
                    <a16:creationId xmlns:a16="http://schemas.microsoft.com/office/drawing/2014/main" id="{9A3C748A-3124-0F44-78E7-D6B608583320}"/>
                  </a:ext>
                </a:extLst>
              </p:cNvPr>
              <p:cNvGrpSpPr/>
              <p:nvPr/>
            </p:nvGrpSpPr>
            <p:grpSpPr>
              <a:xfrm>
                <a:off x="987658" y="5065483"/>
                <a:ext cx="1169054" cy="1200820"/>
                <a:chOff x="6349393" y="1711575"/>
                <a:chExt cx="5590022" cy="5674618"/>
              </a:xfrm>
            </p:grpSpPr>
            <p:sp>
              <p:nvSpPr>
                <p:cNvPr id="87" name="Rounded Rectangle 3_1">
                  <a:extLst>
                    <a:ext uri="{FF2B5EF4-FFF2-40B4-BE49-F238E27FC236}">
                      <a16:creationId xmlns:a16="http://schemas.microsoft.com/office/drawing/2014/main" id="{E8214AC8-C1AF-E46C-AFA2-7F0E0A53649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ounded Rectangle 3_1">
                  <a:extLst>
                    <a:ext uri="{FF2B5EF4-FFF2-40B4-BE49-F238E27FC236}">
                      <a16:creationId xmlns:a16="http://schemas.microsoft.com/office/drawing/2014/main" id="{BAD822C0-A27F-5E02-A2AC-D2F5B057E33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5" name="Rounded Rectangle 3_1">
                <a:extLst>
                  <a:ext uri="{FF2B5EF4-FFF2-40B4-BE49-F238E27FC236}">
                    <a16:creationId xmlns:a16="http://schemas.microsoft.com/office/drawing/2014/main" id="{B5B05902-B0A6-9253-3CC2-92C5F63026E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ounded Rectangle 24_1">
                <a:extLst>
                  <a:ext uri="{FF2B5EF4-FFF2-40B4-BE49-F238E27FC236}">
                    <a16:creationId xmlns:a16="http://schemas.microsoft.com/office/drawing/2014/main" id="{EA4358F6-6BCA-7108-BF10-418CD0E47C6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3" name="Oval 82">
              <a:extLst>
                <a:ext uri="{FF2B5EF4-FFF2-40B4-BE49-F238E27FC236}">
                  <a16:creationId xmlns:a16="http://schemas.microsoft.com/office/drawing/2014/main" id="{D071FFD5-D69F-FB44-0D94-33FA73483EF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d-ID" sz="2000">
                  <a:solidFill>
                    <a:srgbClr val="C73ECC"/>
                  </a:solidFill>
                  <a:latin typeface="+mj-lt"/>
                  <a:ea typeface="+mj-ea"/>
                  <a:cs typeface="+mj-cs"/>
                </a:rPr>
                <a:t>3</a:t>
              </a:r>
            </a:p>
          </p:txBody>
        </p:sp>
      </p:grpSp>
      <p:grpSp>
        <p:nvGrpSpPr>
          <p:cNvPr id="100" name="Graphic 98">
            <a:extLst>
              <a:ext uri="{FF2B5EF4-FFF2-40B4-BE49-F238E27FC236}">
                <a16:creationId xmlns:a16="http://schemas.microsoft.com/office/drawing/2014/main" id="{BF6CB0B8-1828-183E-8C38-E19DE1D05EFC}"/>
              </a:ext>
              <a:ext uri="{C183D7F6-B498-43B3-948B-1728B52AA6E4}">
                <adec:decorative xmlns:adec="http://schemas.microsoft.com/office/drawing/2017/decorative" val="1"/>
              </a:ext>
            </a:extLst>
          </p:cNvPr>
          <p:cNvGrpSpPr/>
          <p:nvPr/>
        </p:nvGrpSpPr>
        <p:grpSpPr>
          <a:xfrm>
            <a:off x="4997704" y="2195491"/>
            <a:ext cx="217234" cy="157702"/>
            <a:chOff x="-5493484" y="3293434"/>
            <a:chExt cx="4667181" cy="3388166"/>
          </a:xfrm>
        </p:grpSpPr>
        <p:sp>
          <p:nvSpPr>
            <p:cNvPr id="101" name="Freeform: Shape 100">
              <a:extLst>
                <a:ext uri="{FF2B5EF4-FFF2-40B4-BE49-F238E27FC236}">
                  <a16:creationId xmlns:a16="http://schemas.microsoft.com/office/drawing/2014/main" id="{4FC5E063-3EBE-4E1B-DFB9-203154CB9E5D}"/>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C69CB1C-20F0-0C98-CBBD-F668245B5F27}"/>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grpSp>
        <p:nvGrpSpPr>
          <p:cNvPr id="107" name="Graphic 98">
            <a:extLst>
              <a:ext uri="{FF2B5EF4-FFF2-40B4-BE49-F238E27FC236}">
                <a16:creationId xmlns:a16="http://schemas.microsoft.com/office/drawing/2014/main" id="{04D76AA2-9955-CC66-851A-5282E9210964}"/>
              </a:ext>
              <a:ext uri="{C183D7F6-B498-43B3-948B-1728B52AA6E4}">
                <adec:decorative xmlns:adec="http://schemas.microsoft.com/office/drawing/2017/decorative" val="1"/>
              </a:ext>
            </a:extLst>
          </p:cNvPr>
          <p:cNvGrpSpPr/>
          <p:nvPr/>
        </p:nvGrpSpPr>
        <p:grpSpPr>
          <a:xfrm>
            <a:off x="4997704" y="5523955"/>
            <a:ext cx="217234" cy="157702"/>
            <a:chOff x="-5493484" y="3293434"/>
            <a:chExt cx="4667181" cy="3388166"/>
          </a:xfrm>
        </p:grpSpPr>
        <p:sp>
          <p:nvSpPr>
            <p:cNvPr id="108" name="Freeform: Shape 107">
              <a:extLst>
                <a:ext uri="{FF2B5EF4-FFF2-40B4-BE49-F238E27FC236}">
                  <a16:creationId xmlns:a16="http://schemas.microsoft.com/office/drawing/2014/main" id="{475E58A9-D9ED-BDB2-D50E-C50D2669E9D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4A26EB9-F6D7-051D-EEC5-D1AF613D7C49}"/>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sp>
        <p:nvSpPr>
          <p:cNvPr id="54" name="Content Placeholder 2">
            <a:extLst>
              <a:ext uri="{FF2B5EF4-FFF2-40B4-BE49-F238E27FC236}">
                <a16:creationId xmlns:a16="http://schemas.microsoft.com/office/drawing/2014/main" id="{A5B02665-1BB4-FDCE-A7B7-37F4BB4F928B}"/>
              </a:ext>
              <a:ext uri="{C183D7F6-B498-43B3-948B-1728B52AA6E4}">
                <adec:decorative xmlns:adec="http://schemas.microsoft.com/office/drawing/2017/decorative" val="0"/>
              </a:ext>
            </a:extLst>
          </p:cNvPr>
          <p:cNvSpPr txBox="1">
            <a:spLocks/>
          </p:cNvSpPr>
          <p:nvPr/>
        </p:nvSpPr>
        <p:spPr>
          <a:xfrm>
            <a:off x="5023343" y="3484491"/>
            <a:ext cx="6384366" cy="882293"/>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d-ID" sz="1100" dirty="0"/>
              <a:t>Fitur ini memungkinkan kopilot memahami gambar yang dibagikan dalam obrolan</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d-ID" sz="1100" dirty="0"/>
              <a:t>Memungkinkan kopilot menelusuri web untuk konten terkait web berdasarkan riwayat obrolan</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d-ID" sz="1100" dirty="0"/>
              <a:t>Memungkinkan kopilot melakukan tindakan dan tugas dalam obrolan </a:t>
            </a:r>
            <a:br>
              <a:rPr lang="en-US" sz="1100" dirty="0"/>
            </a:br>
            <a:r>
              <a:rPr lang="id-ID" sz="1100" dirty="0"/>
              <a:t>tanpa meninggalkan browser</a:t>
            </a:r>
          </a:p>
        </p:txBody>
      </p:sp>
      <p:sp>
        <p:nvSpPr>
          <p:cNvPr id="2" name="TextBox 1">
            <a:extLst>
              <a:ext uri="{FF2B5EF4-FFF2-40B4-BE49-F238E27FC236}">
                <a16:creationId xmlns:a16="http://schemas.microsoft.com/office/drawing/2014/main" id="{1CE825FB-F6A4-FD45-0074-5FBB8EC9E13B}"/>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grpSp>
        <p:nvGrpSpPr>
          <p:cNvPr id="104" name="Graphic 98">
            <a:extLst>
              <a:ext uri="{FF2B5EF4-FFF2-40B4-BE49-F238E27FC236}">
                <a16:creationId xmlns:a16="http://schemas.microsoft.com/office/drawing/2014/main" id="{6CE8A65D-2507-7CFA-C541-E7F2A356A466}"/>
              </a:ext>
              <a:ext uri="{C183D7F6-B498-43B3-948B-1728B52AA6E4}">
                <adec:decorative xmlns:adec="http://schemas.microsoft.com/office/drawing/2017/decorative" val="1"/>
              </a:ext>
            </a:extLst>
          </p:cNvPr>
          <p:cNvGrpSpPr/>
          <p:nvPr/>
        </p:nvGrpSpPr>
        <p:grpSpPr>
          <a:xfrm>
            <a:off x="4997704" y="3465120"/>
            <a:ext cx="217234" cy="157702"/>
            <a:chOff x="-5493484" y="3293434"/>
            <a:chExt cx="4667181" cy="3388166"/>
          </a:xfrm>
        </p:grpSpPr>
        <p:sp>
          <p:nvSpPr>
            <p:cNvPr id="105" name="Freeform: Shape 104">
              <a:extLst>
                <a:ext uri="{FF2B5EF4-FFF2-40B4-BE49-F238E27FC236}">
                  <a16:creationId xmlns:a16="http://schemas.microsoft.com/office/drawing/2014/main" id="{C8A5C8C6-78E6-D6AC-8D01-19CEBAFC8DB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58C6582-A838-446C-8E7B-A6BC508CBA1F}"/>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648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60F3-7867-3F82-98DB-DFEB50865AFB}"/>
              </a:ext>
            </a:extLst>
          </p:cNvPr>
          <p:cNvSpPr>
            <a:spLocks noGrp="1"/>
          </p:cNvSpPr>
          <p:nvPr>
            <p:ph type="title"/>
          </p:nvPr>
        </p:nvSpPr>
        <p:spPr>
          <a:xfrm>
            <a:off x="588963" y="483326"/>
            <a:ext cx="11017250" cy="492443"/>
          </a:xfrm>
        </p:spPr>
        <p:txBody>
          <a:bodyPr/>
          <a:lstStyle/>
          <a:p>
            <a:r>
              <a:rPr lang="id-ID"/>
              <a:t>Apa itu AI Generatif?</a:t>
            </a:r>
          </a:p>
        </p:txBody>
      </p:sp>
      <p:sp>
        <p:nvSpPr>
          <p:cNvPr id="11" name="Rectangle: Rounded Corners 10">
            <a:extLst>
              <a:ext uri="{FF2B5EF4-FFF2-40B4-BE49-F238E27FC236}">
                <a16:creationId xmlns:a16="http://schemas.microsoft.com/office/drawing/2014/main" id="{1ADCD422-E42B-8D40-21E6-04120BA6FB30}"/>
              </a:ext>
              <a:ext uri="{C183D7F6-B498-43B3-948B-1728B52AA6E4}">
                <adec:decorative xmlns:adec="http://schemas.microsoft.com/office/drawing/2017/decorative" val="1"/>
              </a:ext>
            </a:extLst>
          </p:cNvPr>
          <p:cNvSpPr>
            <a:spLocks/>
          </p:cNvSpPr>
          <p:nvPr/>
        </p:nvSpPr>
        <p:spPr>
          <a:xfrm>
            <a:off x="578791" y="2524124"/>
            <a:ext cx="11034991" cy="3768201"/>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400">
              <a:solidFill>
                <a:srgbClr val="FF5C39"/>
              </a:solidFill>
              <a:latin typeface="Segoe UI Semibold"/>
              <a:cs typeface="Segoe UI" panose="020B0502040204020203" pitchFamily="34" charset="0"/>
            </a:endParaRPr>
          </a:p>
        </p:txBody>
      </p:sp>
      <p:sp>
        <p:nvSpPr>
          <p:cNvPr id="14" name="TextBox 13">
            <a:extLst>
              <a:ext uri="{FF2B5EF4-FFF2-40B4-BE49-F238E27FC236}">
                <a16:creationId xmlns:a16="http://schemas.microsoft.com/office/drawing/2014/main" id="{893284DA-7148-E116-E5F9-87E6E2B2FCE4}"/>
              </a:ext>
            </a:extLst>
          </p:cNvPr>
          <p:cNvSpPr txBox="1">
            <a:spLocks/>
          </p:cNvSpPr>
          <p:nvPr/>
        </p:nvSpPr>
        <p:spPr>
          <a:xfrm>
            <a:off x="588963" y="1213683"/>
            <a:ext cx="11017250" cy="1107996"/>
          </a:xfrm>
          <a:prstGeom prst="rect">
            <a:avLst/>
          </a:prstGeom>
          <a:noFill/>
        </p:spPr>
        <p:txBody>
          <a:bodyPr wrap="square" lIns="0" tIns="0" rIns="0" bIns="0">
            <a:spAutoFit/>
          </a:bodyPr>
          <a:lstStyle/>
          <a:p>
            <a:pPr defTabSz="932742">
              <a:spcBef>
                <a:spcPct val="0"/>
              </a:spcBef>
            </a:pPr>
            <a:r>
              <a:rPr lang="id-ID" sz="1800">
                <a:ln w="3175">
                  <a:noFill/>
                </a:ln>
                <a:gradFill flip="none" rotWithShape="1">
                  <a:gsLst>
                    <a:gs pos="0">
                      <a:schemeClr val="accent1"/>
                    </a:gs>
                    <a:gs pos="100000">
                      <a:schemeClr val="accent2"/>
                    </a:gs>
                  </a:gsLst>
                  <a:lin ang="10800000" scaled="1"/>
                  <a:tileRect/>
                </a:gradFill>
                <a:latin typeface="+mj-lt"/>
                <a:ea typeface="+mj-ea"/>
                <a:cs typeface="+mj-cs"/>
              </a:rPr>
              <a:t>AI generatif adalah cabang kecerdasan buatan yang berfokus pada pembuatan konten baru. Tidak seperti AI tradisional, yang dapat mengklasifikasikan atau memprediksi berdasarkan data, AI generatif dapat menghasilkan output asli seperti gambar, teks, musik, dan banyak lagi. Ini seperti bekerja dengan seniman atau penulis digital yang belajar dari contoh dan kemudian menciptakan sesuatu yang baru</a:t>
            </a:r>
          </a:p>
        </p:txBody>
      </p:sp>
      <p:grpSp>
        <p:nvGrpSpPr>
          <p:cNvPr id="17" name="Group 16">
            <a:extLst>
              <a:ext uri="{FF2B5EF4-FFF2-40B4-BE49-F238E27FC236}">
                <a16:creationId xmlns:a16="http://schemas.microsoft.com/office/drawing/2014/main" id="{9670257B-3036-BCD5-A3EF-59602B47DD28}"/>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8" name="Arrow: U-Turn 17">
              <a:extLst>
                <a:ext uri="{FF2B5EF4-FFF2-40B4-BE49-F238E27FC236}">
                  <a16:creationId xmlns:a16="http://schemas.microsoft.com/office/drawing/2014/main" id="{1C229915-DCCC-ECAA-C8FC-A6578F0BDA4C}"/>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4EA7C474-1EE9-0CCD-4A76-D5EB09A78E3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2" name="Rounded Rectangle 3_1">
            <a:extLst>
              <a:ext uri="{FF2B5EF4-FFF2-40B4-BE49-F238E27FC236}">
                <a16:creationId xmlns:a16="http://schemas.microsoft.com/office/drawing/2014/main" id="{5C58860E-C4D9-84D2-D808-31B5FDB2C4A6}"/>
              </a:ext>
              <a:ext uri="{C183D7F6-B498-43B3-948B-1728B52AA6E4}">
                <adec:decorative xmlns:adec="http://schemas.microsoft.com/office/drawing/2017/decorative" val="1"/>
              </a:ext>
            </a:extLst>
          </p:cNvPr>
          <p:cNvSpPr>
            <a:spLocks/>
          </p:cNvSpPr>
          <p:nvPr/>
        </p:nvSpPr>
        <p:spPr>
          <a:xfrm>
            <a:off x="762572"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0" name="Rectangle: Rounded Corners 19">
            <a:extLst>
              <a:ext uri="{FF2B5EF4-FFF2-40B4-BE49-F238E27FC236}">
                <a16:creationId xmlns:a16="http://schemas.microsoft.com/office/drawing/2014/main" id="{2BA85D0D-B74E-D61D-5018-A89DA9A2D5E8}"/>
              </a:ext>
            </a:extLst>
          </p:cNvPr>
          <p:cNvSpPr>
            <a:spLocks/>
          </p:cNvSpPr>
          <p:nvPr/>
        </p:nvSpPr>
        <p:spPr bwMode="auto">
          <a:xfrm>
            <a:off x="902125" y="2861971"/>
            <a:ext cx="4912221" cy="395288"/>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d-ID" sz="1600">
                <a:solidFill>
                  <a:schemeClr val="accent2"/>
                </a:solidFill>
                <a:effectLst/>
                <a:latin typeface="+mj-lt"/>
                <a:ea typeface="+mj-ea"/>
                <a:cs typeface="+mj-cs"/>
              </a:rPr>
              <a:t>Contoh </a:t>
            </a:r>
          </a:p>
        </p:txBody>
      </p:sp>
      <p:sp>
        <p:nvSpPr>
          <p:cNvPr id="23" name="TextBox 22">
            <a:extLst>
              <a:ext uri="{FF2B5EF4-FFF2-40B4-BE49-F238E27FC236}">
                <a16:creationId xmlns:a16="http://schemas.microsoft.com/office/drawing/2014/main" id="{011E4355-461B-30A4-7D49-8DE3F6861451}"/>
              </a:ext>
            </a:extLst>
          </p:cNvPr>
          <p:cNvSpPr txBox="1">
            <a:spLocks/>
          </p:cNvSpPr>
          <p:nvPr/>
        </p:nvSpPr>
        <p:spPr>
          <a:xfrm>
            <a:off x="977751" y="3411897"/>
            <a:ext cx="4861275" cy="2323713"/>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id-ID" sz="1400" dirty="0">
                <a:effectLst/>
                <a:latin typeface="+mj-lt"/>
                <a:ea typeface="+mj-ea"/>
                <a:cs typeface="+mj-cs"/>
              </a:rPr>
              <a:t>Seni dan Desain: </a:t>
            </a:r>
            <a:r>
              <a:rPr lang="id-ID" sz="1400" dirty="0">
                <a:effectLst/>
              </a:rPr>
              <a:t>AI dapat menciptakan karya seni yang unik, mendesain logo, dan bahkan mendesain busana</a:t>
            </a:r>
          </a:p>
          <a:p>
            <a:pPr marL="223838" indent="-223838">
              <a:spcAft>
                <a:spcPts val="1000"/>
              </a:spcAft>
              <a:buFont typeface="Arial" panose="020B0604020202020204" pitchFamily="34" charset="0"/>
              <a:buChar char="•"/>
            </a:pPr>
            <a:r>
              <a:rPr lang="id-ID" sz="1400" dirty="0">
                <a:latin typeface="+mj-lt"/>
                <a:ea typeface="+mj-ea"/>
                <a:cs typeface="+mj-cs"/>
              </a:rPr>
              <a:t>Musik: </a:t>
            </a:r>
            <a:r>
              <a:rPr lang="id-ID" sz="1400" dirty="0">
                <a:effectLst/>
              </a:rPr>
              <a:t>AI dapat membuat karya musik asli atau membantu musisi menciptakan musik baru</a:t>
            </a:r>
          </a:p>
          <a:p>
            <a:pPr marL="223838" indent="-223838">
              <a:spcAft>
                <a:spcPts val="1000"/>
              </a:spcAft>
              <a:buFont typeface="Arial" panose="020B0604020202020204" pitchFamily="34" charset="0"/>
              <a:buChar char="•"/>
            </a:pPr>
            <a:r>
              <a:rPr lang="id-ID" sz="1400" dirty="0">
                <a:latin typeface="+mj-lt"/>
                <a:ea typeface="+mj-ea"/>
                <a:cs typeface="+mj-cs"/>
              </a:rPr>
              <a:t>Menulis: </a:t>
            </a:r>
            <a:r>
              <a:rPr lang="id-ID" sz="1400" dirty="0">
                <a:effectLst/>
              </a:rPr>
              <a:t>AI dapat menulis cerita, puisi, dan bahkan membantu pekerjaan rumah dengan menghasilkan </a:t>
            </a:r>
            <a:br>
              <a:rPr lang="en-US" sz="1400" dirty="0">
                <a:effectLst/>
              </a:rPr>
            </a:br>
            <a:r>
              <a:rPr lang="id-ID" sz="1400" dirty="0">
                <a:effectLst/>
              </a:rPr>
              <a:t>ide dan konten</a:t>
            </a:r>
          </a:p>
          <a:p>
            <a:pPr marL="223838" indent="-223838">
              <a:spcAft>
                <a:spcPts val="1000"/>
              </a:spcAft>
              <a:buFont typeface="Arial" panose="020B0604020202020204" pitchFamily="34" charset="0"/>
              <a:buChar char="•"/>
            </a:pPr>
            <a:r>
              <a:rPr lang="id-ID" sz="1400" dirty="0">
                <a:latin typeface="+mj-lt"/>
                <a:ea typeface="+mj-ea"/>
                <a:cs typeface="+mj-cs"/>
              </a:rPr>
              <a:t>Game: </a:t>
            </a:r>
            <a:r>
              <a:rPr lang="id-ID" sz="1400" dirty="0">
                <a:effectLst/>
              </a:rPr>
              <a:t>AI dapat mendesain level game, karakter, </a:t>
            </a:r>
            <a:br>
              <a:rPr lang="en-US" sz="1400" dirty="0">
                <a:effectLst/>
              </a:rPr>
            </a:br>
            <a:r>
              <a:rPr lang="id-ID" sz="1400" dirty="0">
                <a:effectLst/>
              </a:rPr>
              <a:t>dan bahkan seluruh dunia game</a:t>
            </a:r>
          </a:p>
        </p:txBody>
      </p:sp>
      <p:grpSp>
        <p:nvGrpSpPr>
          <p:cNvPr id="28" name="Group 27">
            <a:extLst>
              <a:ext uri="{FF2B5EF4-FFF2-40B4-BE49-F238E27FC236}">
                <a16:creationId xmlns:a16="http://schemas.microsoft.com/office/drawing/2014/main" id="{2CC9C51F-1141-33E6-9621-C087E93657AF}"/>
              </a:ext>
              <a:ext uri="{C183D7F6-B498-43B3-948B-1728B52AA6E4}">
                <adec:decorative xmlns:adec="http://schemas.microsoft.com/office/drawing/2017/decorative" val="1"/>
              </a:ext>
            </a:extLst>
          </p:cNvPr>
          <p:cNvGrpSpPr>
            <a:grpSpLocks/>
          </p:cNvGrpSpPr>
          <p:nvPr/>
        </p:nvGrpSpPr>
        <p:grpSpPr>
          <a:xfrm>
            <a:off x="5393181" y="2805827"/>
            <a:ext cx="511080" cy="507576"/>
            <a:chOff x="547424" y="4293480"/>
            <a:chExt cx="640026" cy="657416"/>
          </a:xfrm>
        </p:grpSpPr>
        <p:grpSp>
          <p:nvGrpSpPr>
            <p:cNvPr id="29" name="Group 28">
              <a:extLst>
                <a:ext uri="{FF2B5EF4-FFF2-40B4-BE49-F238E27FC236}">
                  <a16:creationId xmlns:a16="http://schemas.microsoft.com/office/drawing/2014/main" id="{22E8560E-2EF5-AFB8-ABC4-4A24C63D5EB8}"/>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4D303278-F062-6DD0-7CE7-5174C4614080}"/>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98AE80ED-4929-22DC-68C3-456E7C84B25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E6E2FC8A-4A4D-3BDB-6626-82FDBB657E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93CF0050-8668-031D-8D69-9320ED0CE0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85A47B7B-119C-05F7-2B03-1C33D4524E1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893B98B9-20DF-0290-D67B-F654AC4B78E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3" name="CompanyDirectory_EF0D">
            <a:extLst>
              <a:ext uri="{FF2B5EF4-FFF2-40B4-BE49-F238E27FC236}">
                <a16:creationId xmlns:a16="http://schemas.microsoft.com/office/drawing/2014/main" id="{C03FE11F-A1E7-B620-1A46-0941FE79CB9F}"/>
              </a:ext>
              <a:ext uri="{C183D7F6-B498-43B3-948B-1728B52AA6E4}">
                <adec:decorative xmlns:adec="http://schemas.microsoft.com/office/drawing/2017/decorative" val="1"/>
              </a:ext>
            </a:extLst>
          </p:cNvPr>
          <p:cNvSpPr>
            <a:spLocks noChangeAspect="1" noEditPoints="1"/>
          </p:cNvSpPr>
          <p:nvPr/>
        </p:nvSpPr>
        <p:spPr bwMode="auto">
          <a:xfrm>
            <a:off x="5550617" y="2950599"/>
            <a:ext cx="196208" cy="21803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25" name="Rounded Rectangle 3_1_1">
            <a:extLst>
              <a:ext uri="{FF2B5EF4-FFF2-40B4-BE49-F238E27FC236}">
                <a16:creationId xmlns:a16="http://schemas.microsoft.com/office/drawing/2014/main" id="{B12F22F0-BC59-7F47-990F-B6DC67897839}"/>
              </a:ext>
              <a:ext uri="{C183D7F6-B498-43B3-948B-1728B52AA6E4}">
                <adec:decorative xmlns:adec="http://schemas.microsoft.com/office/drawing/2017/decorative" val="1"/>
              </a:ext>
            </a:extLst>
          </p:cNvPr>
          <p:cNvSpPr>
            <a:spLocks/>
          </p:cNvSpPr>
          <p:nvPr/>
        </p:nvSpPr>
        <p:spPr>
          <a:xfrm>
            <a:off x="6187727"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Rectangle: Rounded Corners 20">
            <a:extLst>
              <a:ext uri="{FF2B5EF4-FFF2-40B4-BE49-F238E27FC236}">
                <a16:creationId xmlns:a16="http://schemas.microsoft.com/office/drawing/2014/main" id="{672660C8-4C87-4D27-FD0A-6C84E49E5A0C}"/>
              </a:ext>
            </a:extLst>
          </p:cNvPr>
          <p:cNvSpPr>
            <a:spLocks/>
          </p:cNvSpPr>
          <p:nvPr/>
        </p:nvSpPr>
        <p:spPr bwMode="auto">
          <a:xfrm>
            <a:off x="6327281" y="2861971"/>
            <a:ext cx="4912221" cy="395288"/>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d-ID" sz="1600">
                <a:solidFill>
                  <a:schemeClr val="accent1"/>
                </a:solidFill>
                <a:effectLst/>
                <a:latin typeface="+mj-lt"/>
                <a:ea typeface="+mj-ea"/>
                <a:cs typeface="+mj-cs"/>
              </a:rPr>
              <a:t>Etika dan Tanggung Jawab</a:t>
            </a:r>
          </a:p>
        </p:txBody>
      </p:sp>
      <p:sp>
        <p:nvSpPr>
          <p:cNvPr id="24" name="TextBox 23">
            <a:extLst>
              <a:ext uri="{FF2B5EF4-FFF2-40B4-BE49-F238E27FC236}">
                <a16:creationId xmlns:a16="http://schemas.microsoft.com/office/drawing/2014/main" id="{50F3649D-CE75-C08C-E09C-D2DD8174A948}"/>
              </a:ext>
            </a:extLst>
          </p:cNvPr>
          <p:cNvSpPr txBox="1">
            <a:spLocks/>
          </p:cNvSpPr>
          <p:nvPr/>
        </p:nvSpPr>
        <p:spPr>
          <a:xfrm>
            <a:off x="6416039" y="3411897"/>
            <a:ext cx="4861275" cy="2410916"/>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id-ID" sz="1400" dirty="0">
                <a:latin typeface="+mj-lt"/>
                <a:ea typeface="+mj-ea"/>
                <a:cs typeface="+mj-cs"/>
              </a:rPr>
              <a:t>Menggunakan AI secara Bertanggung Jawab: </a:t>
            </a:r>
            <a:br>
              <a:rPr lang="en-US" sz="1400" dirty="0">
                <a:latin typeface="+mj-lt"/>
                <a:ea typeface="+mj-ea"/>
                <a:cs typeface="+mj-cs"/>
              </a:rPr>
            </a:br>
            <a:r>
              <a:rPr lang="id-ID" sz="1400" dirty="0">
                <a:effectLst/>
              </a:rPr>
              <a:t>Penting untuk menggunakan AI dengan cara yang etis </a:t>
            </a:r>
            <a:br>
              <a:rPr lang="en-US" sz="1400" dirty="0">
                <a:effectLst/>
              </a:rPr>
            </a:br>
            <a:r>
              <a:rPr lang="id-ID" sz="1400" dirty="0">
                <a:effectLst/>
              </a:rPr>
              <a:t>dan bertanggung jawab. Ini berarti tidak menggunakan AI untuk membuat konten yang berbahaya atau menyesatkan</a:t>
            </a:r>
          </a:p>
          <a:p>
            <a:pPr marL="223838" indent="-223838">
              <a:spcAft>
                <a:spcPts val="1000"/>
              </a:spcAft>
              <a:buFont typeface="Arial" panose="020B0604020202020204" pitchFamily="34" charset="0"/>
              <a:buChar char="•"/>
            </a:pPr>
            <a:r>
              <a:rPr lang="id-ID" sz="1400" dirty="0">
                <a:latin typeface="+mj-lt"/>
                <a:ea typeface="+mj-ea"/>
                <a:cs typeface="+mj-cs"/>
              </a:rPr>
              <a:t>Privasi dan Persetujuan: </a:t>
            </a:r>
            <a:r>
              <a:rPr lang="id-ID" sz="1400" dirty="0">
                <a:effectLst/>
              </a:rPr>
              <a:t>Selalu hormati privasi orang </a:t>
            </a:r>
            <a:br>
              <a:rPr lang="en-US" sz="1400" dirty="0">
                <a:effectLst/>
              </a:rPr>
            </a:br>
            <a:r>
              <a:rPr lang="id-ID" sz="1400" dirty="0">
                <a:effectLst/>
              </a:rPr>
              <a:t>dan dapatkan izin sebelum menggunakan data</a:t>
            </a:r>
          </a:p>
          <a:p>
            <a:pPr marL="223838" indent="-223838">
              <a:spcAft>
                <a:spcPts val="1000"/>
              </a:spcAft>
              <a:buFont typeface="Arial" panose="020B0604020202020204" pitchFamily="34" charset="0"/>
              <a:buChar char="•"/>
            </a:pPr>
            <a:r>
              <a:rPr lang="id-ID" sz="1400" dirty="0">
                <a:latin typeface="+mj-lt"/>
                <a:ea typeface="+mj-ea"/>
                <a:cs typeface="+mj-cs"/>
              </a:rPr>
              <a:t>Bias dan Keadilan: </a:t>
            </a:r>
            <a:r>
              <a:rPr lang="id-ID" sz="1400" dirty="0">
                <a:effectLst/>
              </a:rPr>
              <a:t>Perlu diketahui bahwa AI terkadang dapat mencerminkan bias dalam data yang digunakan untuk melatihnya. Penting untuk mengenali dan </a:t>
            </a:r>
            <a:br>
              <a:rPr lang="en-US" sz="1400" dirty="0">
                <a:effectLst/>
              </a:rPr>
            </a:br>
            <a:r>
              <a:rPr lang="id-ID" sz="1400" dirty="0">
                <a:effectLst/>
              </a:rPr>
              <a:t>mengatasi bias ini</a:t>
            </a:r>
          </a:p>
        </p:txBody>
      </p:sp>
      <p:grpSp>
        <p:nvGrpSpPr>
          <p:cNvPr id="46" name="Group 45">
            <a:extLst>
              <a:ext uri="{FF2B5EF4-FFF2-40B4-BE49-F238E27FC236}">
                <a16:creationId xmlns:a16="http://schemas.microsoft.com/office/drawing/2014/main" id="{B0A241FC-A111-BE34-B04C-18DFD75C48E8}"/>
              </a:ext>
              <a:ext uri="{C183D7F6-B498-43B3-948B-1728B52AA6E4}">
                <adec:decorative xmlns:adec="http://schemas.microsoft.com/office/drawing/2017/decorative" val="1"/>
              </a:ext>
            </a:extLst>
          </p:cNvPr>
          <p:cNvGrpSpPr>
            <a:grpSpLocks/>
          </p:cNvGrpSpPr>
          <p:nvPr/>
        </p:nvGrpSpPr>
        <p:grpSpPr>
          <a:xfrm>
            <a:off x="10818337" y="2805827"/>
            <a:ext cx="511080" cy="507576"/>
            <a:chOff x="547424" y="4293480"/>
            <a:chExt cx="640026" cy="657416"/>
          </a:xfrm>
        </p:grpSpPr>
        <p:grpSp>
          <p:nvGrpSpPr>
            <p:cNvPr id="47" name="Group 46">
              <a:extLst>
                <a:ext uri="{FF2B5EF4-FFF2-40B4-BE49-F238E27FC236}">
                  <a16:creationId xmlns:a16="http://schemas.microsoft.com/office/drawing/2014/main" id="{A644FA69-E2F8-5058-92DF-31F5CBDF12CC}"/>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782BF7B9-0E83-C8DD-3D1A-8C87A1FF280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2AA4803E-AF36-5F1D-C326-AF6E4C2D793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19048152-5D2B-9A1C-6A99-D47F551C0E2F}"/>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2A4DF4E9-9314-15EE-F022-20E5285A61F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A94B2836-51DA-8447-48D8-4278140B5BD0}"/>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28CEA628-8758-DCB9-BC9A-5CCBC28F0CD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5" name="Compare_F057">
            <a:extLst>
              <a:ext uri="{FF2B5EF4-FFF2-40B4-BE49-F238E27FC236}">
                <a16:creationId xmlns:a16="http://schemas.microsoft.com/office/drawing/2014/main" id="{A783AE41-4211-457A-C934-BC67AE836736}"/>
              </a:ext>
              <a:ext uri="{C183D7F6-B498-43B3-948B-1728B52AA6E4}">
                <adec:decorative xmlns:adec="http://schemas.microsoft.com/office/drawing/2017/decorative" val="1"/>
              </a:ext>
            </a:extLst>
          </p:cNvPr>
          <p:cNvSpPr>
            <a:spLocks noChangeAspect="1" noEditPoints="1"/>
          </p:cNvSpPr>
          <p:nvPr/>
        </p:nvSpPr>
        <p:spPr bwMode="auto">
          <a:xfrm>
            <a:off x="10969297" y="2951622"/>
            <a:ext cx="209160" cy="21598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5" name="TextBox 4">
            <a:extLst>
              <a:ext uri="{FF2B5EF4-FFF2-40B4-BE49-F238E27FC236}">
                <a16:creationId xmlns:a16="http://schemas.microsoft.com/office/drawing/2014/main" id="{E6D33574-C3DC-79FF-D4FC-9F59064FCF02}"/>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5133820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EAD0-DE73-BF1D-1B52-D27DB610EB0A}"/>
              </a:ext>
            </a:extLst>
          </p:cNvPr>
          <p:cNvSpPr>
            <a:spLocks noGrp="1"/>
          </p:cNvSpPr>
          <p:nvPr>
            <p:ph type="title"/>
          </p:nvPr>
        </p:nvSpPr>
        <p:spPr>
          <a:xfrm>
            <a:off x="588263" y="457200"/>
            <a:ext cx="11018520" cy="492443"/>
          </a:xfrm>
        </p:spPr>
        <p:txBody>
          <a:bodyPr/>
          <a:lstStyle/>
          <a:p>
            <a:r>
              <a:rPr lang="id-ID"/>
              <a:t>Ringkasan</a:t>
            </a:r>
          </a:p>
        </p:txBody>
      </p:sp>
      <p:sp>
        <p:nvSpPr>
          <p:cNvPr id="6" name="Rectangle: Rounded Corners 5">
            <a:extLst>
              <a:ext uri="{FF2B5EF4-FFF2-40B4-BE49-F238E27FC236}">
                <a16:creationId xmlns:a16="http://schemas.microsoft.com/office/drawing/2014/main" id="{13F72AD9-BBCA-BE51-A5EA-FABB91BA2BC5}"/>
              </a:ext>
              <a:ext uri="{C183D7F6-B498-43B3-948B-1728B52AA6E4}">
                <adec:decorative xmlns:adec="http://schemas.microsoft.com/office/drawing/2017/decorative" val="1"/>
              </a:ext>
            </a:extLst>
          </p:cNvPr>
          <p:cNvSpPr>
            <a:spLocks/>
          </p:cNvSpPr>
          <p:nvPr/>
        </p:nvSpPr>
        <p:spPr>
          <a:xfrm>
            <a:off x="578791" y="1371691"/>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grpSp>
        <p:nvGrpSpPr>
          <p:cNvPr id="8" name="Group 7">
            <a:extLst>
              <a:ext uri="{FF2B5EF4-FFF2-40B4-BE49-F238E27FC236}">
                <a16:creationId xmlns:a16="http://schemas.microsoft.com/office/drawing/2014/main" id="{163FB0B3-A65E-E2A7-ADAE-887C3F4D50FF}"/>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9" name="Arrow: U-Turn 8">
              <a:extLst>
                <a:ext uri="{FF2B5EF4-FFF2-40B4-BE49-F238E27FC236}">
                  <a16:creationId xmlns:a16="http://schemas.microsoft.com/office/drawing/2014/main" id="{E8531D61-CDDD-E91C-C98E-17282AB0D643}"/>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99C54936-9597-5CFC-7BAF-5F440BF5CBB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1" name="Rounded Rectangle 3_1">
            <a:extLst>
              <a:ext uri="{FF2B5EF4-FFF2-40B4-BE49-F238E27FC236}">
                <a16:creationId xmlns:a16="http://schemas.microsoft.com/office/drawing/2014/main" id="{FE024BB2-0D51-34EC-BB2A-06BD8597FB4F}"/>
              </a:ext>
              <a:ext uri="{C183D7F6-B498-43B3-948B-1728B52AA6E4}">
                <adec:decorative xmlns:adec="http://schemas.microsoft.com/office/drawing/2017/decorative" val="1"/>
              </a:ext>
            </a:extLst>
          </p:cNvPr>
          <p:cNvSpPr>
            <a:spLocks/>
          </p:cNvSpPr>
          <p:nvPr/>
        </p:nvSpPr>
        <p:spPr>
          <a:xfrm>
            <a:off x="762571" y="1554901"/>
            <a:ext cx="10667428"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2" name="TextBox 11">
            <a:extLst>
              <a:ext uri="{FF2B5EF4-FFF2-40B4-BE49-F238E27FC236}">
                <a16:creationId xmlns:a16="http://schemas.microsoft.com/office/drawing/2014/main" id="{7763F321-06E7-32FD-2D8C-EDB5B0247999}"/>
              </a:ext>
            </a:extLst>
          </p:cNvPr>
          <p:cNvSpPr txBox="1">
            <a:spLocks/>
          </p:cNvSpPr>
          <p:nvPr/>
        </p:nvSpPr>
        <p:spPr>
          <a:xfrm>
            <a:off x="951238" y="2342095"/>
            <a:ext cx="10294265" cy="2605842"/>
          </a:xfrm>
          <a:prstGeom prst="rect">
            <a:avLst/>
          </a:prstGeom>
          <a:noFill/>
        </p:spPr>
        <p:txBody>
          <a:bodyPr wrap="square" lIns="0" tIns="0" rIns="0" bIns="0">
            <a:spAutoFit/>
          </a:bodyPr>
          <a:lstStyle/>
          <a:p>
            <a:pPr>
              <a:spcAft>
                <a:spcPts val="600"/>
              </a:spcAft>
            </a:pPr>
            <a:r>
              <a:rPr lang="id-ID" sz="1800">
                <a:effectLst/>
                <a:latin typeface="+mj-lt"/>
                <a:ea typeface="+mj-ea"/>
                <a:cs typeface="+mj-cs"/>
              </a:rPr>
              <a:t>Dasar-dasar AI Generatif:</a:t>
            </a:r>
          </a:p>
          <a:p>
            <a:pPr marL="312738" indent="-220663">
              <a:spcAft>
                <a:spcPts val="1400"/>
              </a:spcAft>
              <a:buFont typeface="Arial" panose="020B0604020202020204" pitchFamily="34" charset="0"/>
              <a:buChar char="•"/>
            </a:pPr>
            <a:r>
              <a:rPr lang="id-ID" sz="1600">
                <a:effectLst/>
                <a:latin typeface="+mj-lt"/>
              </a:rPr>
              <a:t>Apa yang Anda Pelajari: </a:t>
            </a:r>
            <a:r>
              <a:rPr lang="id-ID" sz="1600">
                <a:effectLst/>
              </a:rPr>
              <a:t>Anda menemukan apa itu AI generatif dan cara kerjanya. Anda mempelajari bahwa ini adalah jenis AI yang dapat membuat konten baru, seperti gambar, teks, dan musik, dengan belajar dari contoh</a:t>
            </a:r>
          </a:p>
          <a:p>
            <a:pPr marL="312738" indent="-220663">
              <a:spcAft>
                <a:spcPts val="1400"/>
              </a:spcAft>
              <a:buFont typeface="Arial" panose="020B0604020202020204" pitchFamily="34" charset="0"/>
              <a:buChar char="•"/>
            </a:pPr>
            <a:r>
              <a:rPr lang="id-ID" sz="1600">
                <a:latin typeface="+mj-lt"/>
              </a:rPr>
              <a:t>Mengapa Itu Penting: </a:t>
            </a:r>
            <a:r>
              <a:rPr lang="id-ID" sz="1600">
                <a:effectLst/>
              </a:rPr>
              <a:t>Memahami AI generatif membantu Anda menghargai bagaimana teknologi dapat digunakan secara kreatif dan bertanggung jawab</a:t>
            </a:r>
          </a:p>
          <a:p>
            <a:pPr marL="312738" indent="-220663">
              <a:spcAft>
                <a:spcPts val="600"/>
              </a:spcAft>
              <a:buFont typeface="Arial" panose="020B0604020202020204" pitchFamily="34" charset="0"/>
              <a:buChar char="•"/>
            </a:pPr>
            <a:r>
              <a:rPr lang="id-ID" sz="1600">
                <a:latin typeface="+mj-lt"/>
              </a:rPr>
              <a:t>Mewujudkan Destinasi Impian Anda</a:t>
            </a:r>
          </a:p>
          <a:p>
            <a:pPr marL="619125" indent="-209550">
              <a:spcAft>
                <a:spcPts val="1000"/>
              </a:spcAft>
              <a:buFont typeface="Avenir Next LT Pro" panose="020B0504020202020204" pitchFamily="34" charset="0"/>
              <a:buChar char="–"/>
            </a:pPr>
            <a:r>
              <a:rPr lang="id-ID" sz="1400">
                <a:effectLst/>
                <a:latin typeface="+mj-lt"/>
              </a:rPr>
              <a:t>Apa yang Anda Lakukan: </a:t>
            </a:r>
            <a:r>
              <a:rPr lang="id-ID" sz="1400">
                <a:effectLst/>
              </a:rPr>
              <a:t>Anda menggunakan AI untuk bertukar pikiran tentang ide-ide, membuat gambar-gambar hebat, dan merancang fitur-fitur untuk destinasi Anda</a:t>
            </a:r>
          </a:p>
          <a:p>
            <a:pPr marL="619125" indent="-209550">
              <a:spcAft>
                <a:spcPts val="1000"/>
              </a:spcAft>
              <a:buFont typeface="Avenir Next LT Pro" panose="020B0504020202020204" pitchFamily="34" charset="0"/>
              <a:buChar char="–"/>
            </a:pPr>
            <a:r>
              <a:rPr lang="id-ID" sz="1400">
                <a:latin typeface="+mj-lt"/>
              </a:rPr>
              <a:t>Mengapa Itu Penting: </a:t>
            </a:r>
            <a:r>
              <a:rPr lang="id-ID" sz="1400">
                <a:effectLst/>
              </a:rPr>
              <a:t>Proyek-proyek ini menunjukkan kepada Anda bagaimana AI dapat mewujudkan ide-ide kreatif Anda dengan cara-cara yang unik dan menarik</a:t>
            </a:r>
          </a:p>
        </p:txBody>
      </p:sp>
      <p:sp>
        <p:nvSpPr>
          <p:cNvPr id="13" name="Rectangle: Rounded Corners 12">
            <a:extLst>
              <a:ext uri="{FF2B5EF4-FFF2-40B4-BE49-F238E27FC236}">
                <a16:creationId xmlns:a16="http://schemas.microsoft.com/office/drawing/2014/main" id="{B749CB11-8F26-69E7-0ED8-66FD5A9FA77C}"/>
              </a:ext>
            </a:extLst>
          </p:cNvPr>
          <p:cNvSpPr>
            <a:spLocks/>
          </p:cNvSpPr>
          <p:nvPr/>
        </p:nvSpPr>
        <p:spPr bwMode="auto">
          <a:xfrm>
            <a:off x="944881" y="1738567"/>
            <a:ext cx="10066019"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d-ID" sz="1800">
                <a:solidFill>
                  <a:schemeClr val="accent2"/>
                </a:solidFill>
                <a:effectLst/>
                <a:latin typeface="+mj-lt"/>
                <a:ea typeface="+mj-ea"/>
                <a:cs typeface="+mj-cs"/>
              </a:rPr>
              <a:t>Poin-poin Penting </a:t>
            </a:r>
          </a:p>
        </p:txBody>
      </p:sp>
      <p:grpSp>
        <p:nvGrpSpPr>
          <p:cNvPr id="25" name="Group 24">
            <a:extLst>
              <a:ext uri="{FF2B5EF4-FFF2-40B4-BE49-F238E27FC236}">
                <a16:creationId xmlns:a16="http://schemas.microsoft.com/office/drawing/2014/main" id="{746D8D3F-E4E3-5E37-903F-8DF6CD56CA1B}"/>
              </a:ext>
              <a:ext uri="{C183D7F6-B498-43B3-948B-1728B52AA6E4}">
                <adec:decorative xmlns:adec="http://schemas.microsoft.com/office/drawing/2017/decorative" val="1"/>
              </a:ext>
            </a:extLst>
          </p:cNvPr>
          <p:cNvGrpSpPr>
            <a:grpSpLocks/>
          </p:cNvGrpSpPr>
          <p:nvPr/>
        </p:nvGrpSpPr>
        <p:grpSpPr>
          <a:xfrm>
            <a:off x="10693723" y="1695861"/>
            <a:ext cx="553396" cy="549602"/>
            <a:chOff x="547424" y="4293480"/>
            <a:chExt cx="640026" cy="657416"/>
          </a:xfrm>
        </p:grpSpPr>
        <p:grpSp>
          <p:nvGrpSpPr>
            <p:cNvPr id="26" name="Group 25">
              <a:extLst>
                <a:ext uri="{FF2B5EF4-FFF2-40B4-BE49-F238E27FC236}">
                  <a16:creationId xmlns:a16="http://schemas.microsoft.com/office/drawing/2014/main" id="{74ED4784-D36C-5EFB-0977-676BFA1BED7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3C5BB50-EF44-64C9-26CA-DB1095FADD16}"/>
                  </a:ext>
                </a:extLst>
              </p:cNvPr>
              <p:cNvGrpSpPr/>
              <p:nvPr/>
            </p:nvGrpSpPr>
            <p:grpSpPr>
              <a:xfrm>
                <a:off x="987658" y="5065483"/>
                <a:ext cx="1169054" cy="1200820"/>
                <a:chOff x="6349393" y="1711575"/>
                <a:chExt cx="5590022" cy="5674618"/>
              </a:xfrm>
            </p:grpSpPr>
            <p:sp>
              <p:nvSpPr>
                <p:cNvPr id="31" name="Rounded Rectangle 3_1">
                  <a:extLst>
                    <a:ext uri="{FF2B5EF4-FFF2-40B4-BE49-F238E27FC236}">
                      <a16:creationId xmlns:a16="http://schemas.microsoft.com/office/drawing/2014/main" id="{2FAB3980-B334-F989-EDDF-27F74374C2A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3_1">
                  <a:extLst>
                    <a:ext uri="{FF2B5EF4-FFF2-40B4-BE49-F238E27FC236}">
                      <a16:creationId xmlns:a16="http://schemas.microsoft.com/office/drawing/2014/main" id="{3A5C8050-28E7-3A84-63BF-9BFB9C117DB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9" name="Rounded Rectangle 3_1">
                <a:extLst>
                  <a:ext uri="{FF2B5EF4-FFF2-40B4-BE49-F238E27FC236}">
                    <a16:creationId xmlns:a16="http://schemas.microsoft.com/office/drawing/2014/main" id="{A4A38036-45AD-1DAB-0968-B545DF3EA6B6}"/>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24_1">
                <a:extLst>
                  <a:ext uri="{FF2B5EF4-FFF2-40B4-BE49-F238E27FC236}">
                    <a16:creationId xmlns:a16="http://schemas.microsoft.com/office/drawing/2014/main" id="{EFA9E813-F07B-D51A-557B-AA595275D89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35A15E2-9892-AEE3-2A2A-C0499F80C87B}"/>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39" name="book_2" title="Icon of a book and a pencil">
            <a:extLst>
              <a:ext uri="{FF2B5EF4-FFF2-40B4-BE49-F238E27FC236}">
                <a16:creationId xmlns:a16="http://schemas.microsoft.com/office/drawing/2014/main" id="{3DAB2446-4AA1-97F8-30ED-4750C9B2C759}"/>
              </a:ext>
            </a:extLst>
          </p:cNvPr>
          <p:cNvSpPr>
            <a:spLocks noChangeAspect="1" noEditPoints="1"/>
          </p:cNvSpPr>
          <p:nvPr/>
        </p:nvSpPr>
        <p:spPr bwMode="auto">
          <a:xfrm>
            <a:off x="10847815" y="1858745"/>
            <a:ext cx="245212" cy="22383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AA543435-D20F-E92C-9E5A-61746697F721}"/>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5044750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1BA4-117A-1DF7-238F-09F9030DC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DCA48-3FDA-4946-D667-6DBA9C67DF07}"/>
              </a:ext>
            </a:extLst>
          </p:cNvPr>
          <p:cNvSpPr>
            <a:spLocks noGrp="1"/>
          </p:cNvSpPr>
          <p:nvPr>
            <p:ph type="title"/>
          </p:nvPr>
        </p:nvSpPr>
        <p:spPr>
          <a:xfrm>
            <a:off x="588963" y="317349"/>
            <a:ext cx="11017250" cy="1969770"/>
          </a:xfrm>
        </p:spPr>
        <p:txBody>
          <a:bodyPr/>
          <a:lstStyle/>
          <a:p>
            <a:r>
              <a:rPr lang="id-ID" dirty="0"/>
              <a:t>Renungkan dan Kembangkan: </a:t>
            </a:r>
            <a:br>
              <a:rPr lang="en-US" dirty="0"/>
            </a:br>
            <a:r>
              <a:rPr lang="id-ID" dirty="0"/>
              <a:t>Perjalanan AI Anda Berlanjut!</a:t>
            </a:r>
            <a:br>
              <a:rPr lang="id-ID" dirty="0"/>
            </a:br>
            <a:br>
              <a:rPr lang="id-ID" dirty="0"/>
            </a:br>
            <a:endParaRPr lang="id-ID" dirty="0"/>
          </a:p>
        </p:txBody>
      </p:sp>
      <p:sp>
        <p:nvSpPr>
          <p:cNvPr id="8" name="Rectangle: Rounded Corners 7">
            <a:extLst>
              <a:ext uri="{FF2B5EF4-FFF2-40B4-BE49-F238E27FC236}">
                <a16:creationId xmlns:a16="http://schemas.microsoft.com/office/drawing/2014/main" id="{8830C1ED-9852-6732-5AF2-EF0CFDE4C634}"/>
              </a:ext>
              <a:ext uri="{C183D7F6-B498-43B3-948B-1728B52AA6E4}">
                <adec:decorative xmlns:adec="http://schemas.microsoft.com/office/drawing/2017/decorative" val="1"/>
              </a:ext>
            </a:extLst>
          </p:cNvPr>
          <p:cNvSpPr>
            <a:spLocks/>
          </p:cNvSpPr>
          <p:nvPr/>
        </p:nvSpPr>
        <p:spPr>
          <a:xfrm>
            <a:off x="571222" y="2123087"/>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sp>
        <p:nvSpPr>
          <p:cNvPr id="9" name="TextBox 8">
            <a:extLst>
              <a:ext uri="{FF2B5EF4-FFF2-40B4-BE49-F238E27FC236}">
                <a16:creationId xmlns:a16="http://schemas.microsoft.com/office/drawing/2014/main" id="{2B87C61B-D347-42E6-5E86-CEA4C6782B0E}"/>
              </a:ext>
            </a:extLst>
          </p:cNvPr>
          <p:cNvSpPr txBox="1">
            <a:spLocks/>
          </p:cNvSpPr>
          <p:nvPr/>
        </p:nvSpPr>
        <p:spPr>
          <a:xfrm>
            <a:off x="588963" y="1407104"/>
            <a:ext cx="11017250" cy="553998"/>
          </a:xfrm>
          <a:prstGeom prst="rect">
            <a:avLst/>
          </a:prstGeom>
          <a:noFill/>
        </p:spPr>
        <p:txBody>
          <a:bodyPr wrap="square" lIns="0" tIns="0" rIns="0" bIns="0" anchor="t">
            <a:spAutoFit/>
          </a:bodyPr>
          <a:lstStyle/>
          <a:p>
            <a:pPr defTabSz="932742">
              <a:spcBef>
                <a:spcPct val="0"/>
              </a:spcBef>
            </a:pPr>
            <a:r>
              <a:rPr lang="id-ID" sz="1800" dirty="0">
                <a:ln w="3175">
                  <a:noFill/>
                </a:ln>
                <a:gradFill flip="none">
                  <a:gsLst>
                    <a:gs pos="0">
                      <a:srgbClr val="FF5C39"/>
                    </a:gs>
                    <a:gs pos="100000">
                      <a:srgbClr val="C73ECC"/>
                    </a:gs>
                  </a:gsLst>
                  <a:lin ang="10800000" scaled="1"/>
                  <a:tileRect/>
                </a:gradFill>
                <a:latin typeface="+mj-lt"/>
                <a:ea typeface="+mj-ea"/>
                <a:cs typeface="+mj-cs"/>
              </a:rPr>
              <a:t>Selamat telah menyelesaikan Program Microsoft Explore AI! Luangkan waktu sejenak untuk merenungkan apa yang telah Anda pelajari dan pikirkan tentang bagaimana Anda dapat terus menjelajahi AI</a:t>
            </a:r>
          </a:p>
        </p:txBody>
      </p:sp>
      <p:grpSp>
        <p:nvGrpSpPr>
          <p:cNvPr id="10" name="Group 9">
            <a:extLst>
              <a:ext uri="{FF2B5EF4-FFF2-40B4-BE49-F238E27FC236}">
                <a16:creationId xmlns:a16="http://schemas.microsoft.com/office/drawing/2014/main" id="{D068017B-DE74-2463-AD35-9C5FF017E20D}"/>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1" name="Arrow: U-Turn 10">
              <a:extLst>
                <a:ext uri="{FF2B5EF4-FFF2-40B4-BE49-F238E27FC236}">
                  <a16:creationId xmlns:a16="http://schemas.microsoft.com/office/drawing/2014/main" id="{7F1B64E8-FE31-B6DF-35B2-9C9A9139A095}"/>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E0DB33E7-7941-1F3E-2061-19B4CA1529F1}"/>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3" name="Rounded Rectangle 3_1">
            <a:extLst>
              <a:ext uri="{FF2B5EF4-FFF2-40B4-BE49-F238E27FC236}">
                <a16:creationId xmlns:a16="http://schemas.microsoft.com/office/drawing/2014/main" id="{B8A563F9-77F3-AF03-853D-848BBA2C67D9}"/>
              </a:ext>
              <a:ext uri="{C183D7F6-B498-43B3-948B-1728B52AA6E4}">
                <adec:decorative xmlns:adec="http://schemas.microsoft.com/office/drawing/2017/decorative" val="1"/>
              </a:ext>
            </a:extLst>
          </p:cNvPr>
          <p:cNvSpPr>
            <a:spLocks/>
          </p:cNvSpPr>
          <p:nvPr/>
        </p:nvSpPr>
        <p:spPr>
          <a:xfrm>
            <a:off x="762572" y="2286418"/>
            <a:ext cx="5242273"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5" name="Rectangle: Rounded Corners 14">
            <a:extLst>
              <a:ext uri="{FF2B5EF4-FFF2-40B4-BE49-F238E27FC236}">
                <a16:creationId xmlns:a16="http://schemas.microsoft.com/office/drawing/2014/main" id="{39E00979-C838-4EA9-A557-C658D1E0B630}"/>
              </a:ext>
              <a:ext uri="{C183D7F6-B498-43B3-948B-1728B52AA6E4}">
                <adec:decorative xmlns:adec="http://schemas.microsoft.com/office/drawing/2017/decorative" val="0"/>
              </a:ext>
            </a:extLst>
          </p:cNvPr>
          <p:cNvSpPr>
            <a:spLocks/>
          </p:cNvSpPr>
          <p:nvPr/>
        </p:nvSpPr>
        <p:spPr bwMode="auto">
          <a:xfrm>
            <a:off x="951238" y="2470084"/>
            <a:ext cx="4558022"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d-ID" sz="1800">
                <a:solidFill>
                  <a:schemeClr val="accent2"/>
                </a:solidFill>
                <a:effectLst/>
                <a:latin typeface="+mj-lt"/>
                <a:ea typeface="+mj-ea"/>
                <a:cs typeface="+mj-cs"/>
              </a:rPr>
              <a:t>Renungan </a:t>
            </a:r>
          </a:p>
        </p:txBody>
      </p:sp>
      <p:sp>
        <p:nvSpPr>
          <p:cNvPr id="14" name="TextBox 13">
            <a:extLst>
              <a:ext uri="{FF2B5EF4-FFF2-40B4-BE49-F238E27FC236}">
                <a16:creationId xmlns:a16="http://schemas.microsoft.com/office/drawing/2014/main" id="{062EA9C6-56D3-5BBB-2DAF-118BCEFED33E}"/>
              </a:ext>
            </a:extLst>
          </p:cNvPr>
          <p:cNvSpPr txBox="1">
            <a:spLocks/>
          </p:cNvSpPr>
          <p:nvPr/>
        </p:nvSpPr>
        <p:spPr>
          <a:xfrm>
            <a:off x="951238" y="3073612"/>
            <a:ext cx="4838676" cy="2351926"/>
          </a:xfrm>
          <a:prstGeom prst="rect">
            <a:avLst/>
          </a:prstGeom>
          <a:noFill/>
        </p:spPr>
        <p:txBody>
          <a:bodyPr wrap="square" lIns="0" tIns="0" rIns="0" bIns="0">
            <a:spAutoFit/>
          </a:bodyPr>
          <a:lstStyle/>
          <a:p>
            <a:pPr>
              <a:spcAft>
                <a:spcPts val="800"/>
              </a:spcAft>
            </a:pPr>
            <a:r>
              <a:rPr lang="id-ID" sz="1600">
                <a:effectLst/>
                <a:ea typeface="+mj-ea"/>
                <a:cs typeface="+mj-cs"/>
              </a:rPr>
              <a:t>Luangkan waktu sejenak untuk memikirkan perjalanan Anda melalui kursus ini:</a:t>
            </a:r>
          </a:p>
          <a:p>
            <a:pPr marL="312738" indent="-220663">
              <a:spcAft>
                <a:spcPts val="1800"/>
              </a:spcAft>
              <a:buClr>
                <a:schemeClr val="tx1"/>
              </a:buClr>
              <a:buFont typeface="Arial" panose="020B0604020202020204" pitchFamily="34" charset="0"/>
              <a:buChar char="•"/>
            </a:pPr>
            <a:r>
              <a:rPr lang="id-ID" sz="1600">
                <a:solidFill>
                  <a:schemeClr val="accent2"/>
                </a:solidFill>
                <a:effectLst/>
                <a:latin typeface="+mj-lt"/>
                <a:ea typeface="+mj-ea"/>
                <a:cs typeface="+mj-cs"/>
              </a:rPr>
              <a:t>Bagian Favorit: </a:t>
            </a:r>
            <a:r>
              <a:rPr lang="id-ID" sz="1600">
                <a:effectLst/>
              </a:rPr>
              <a:t>Apa bagian favorit Anda dari kursus ini? Apakah itu bertukar pikiran, membuat gambar, atau hal lainnya?</a:t>
            </a:r>
          </a:p>
          <a:p>
            <a:pPr marL="312738" indent="-220663">
              <a:spcAft>
                <a:spcPts val="1500"/>
              </a:spcAft>
              <a:buClr>
                <a:schemeClr val="tx1"/>
              </a:buClr>
              <a:buFont typeface="Arial" panose="020B0604020202020204" pitchFamily="34" charset="0"/>
              <a:buChar char="•"/>
            </a:pPr>
            <a:r>
              <a:rPr lang="id-ID" sz="1600">
                <a:solidFill>
                  <a:schemeClr val="accent2"/>
                </a:solidFill>
                <a:latin typeface="+mj-lt"/>
                <a:ea typeface="+mj-ea"/>
                <a:cs typeface="+mj-cs"/>
              </a:rPr>
              <a:t>Apa yang Anda Pelajari: </a:t>
            </a:r>
            <a:r>
              <a:rPr lang="id-ID" sz="1600">
                <a:effectLst/>
              </a:rPr>
              <a:t>Keterampilan atau pengetahuan baru apa yang Anda peroleh? Bagaimana perasaan Anda tentang penggunaan AI sekarang dibandingkan dengan saat Anda memulainya?</a:t>
            </a:r>
          </a:p>
        </p:txBody>
      </p:sp>
      <p:grpSp>
        <p:nvGrpSpPr>
          <p:cNvPr id="16" name="Group 15">
            <a:extLst>
              <a:ext uri="{FF2B5EF4-FFF2-40B4-BE49-F238E27FC236}">
                <a16:creationId xmlns:a16="http://schemas.microsoft.com/office/drawing/2014/main" id="{2E7F7C1A-61B6-DF58-AB49-F3AE83014F0D}"/>
              </a:ext>
              <a:ext uri="{C183D7F6-B498-43B3-948B-1728B52AA6E4}">
                <adec:decorative xmlns:adec="http://schemas.microsoft.com/office/drawing/2017/decorative" val="1"/>
              </a:ext>
            </a:extLst>
          </p:cNvPr>
          <p:cNvGrpSpPr>
            <a:grpSpLocks/>
          </p:cNvGrpSpPr>
          <p:nvPr/>
        </p:nvGrpSpPr>
        <p:grpSpPr>
          <a:xfrm>
            <a:off x="5268569" y="2427378"/>
            <a:ext cx="553396" cy="549602"/>
            <a:chOff x="547424" y="4293480"/>
            <a:chExt cx="640026" cy="657416"/>
          </a:xfrm>
        </p:grpSpPr>
        <p:grpSp>
          <p:nvGrpSpPr>
            <p:cNvPr id="17" name="Group 16">
              <a:extLst>
                <a:ext uri="{FF2B5EF4-FFF2-40B4-BE49-F238E27FC236}">
                  <a16:creationId xmlns:a16="http://schemas.microsoft.com/office/drawing/2014/main" id="{B03ADAFF-8F8A-0EB6-D8B6-F04DAF2517C2}"/>
                </a:ext>
              </a:extLst>
            </p:cNvPr>
            <p:cNvGrpSpPr/>
            <p:nvPr/>
          </p:nvGrpSpPr>
          <p:grpSpPr>
            <a:xfrm>
              <a:off x="547424" y="4293480"/>
              <a:ext cx="640026" cy="657416"/>
              <a:chOff x="987658" y="5065483"/>
              <a:chExt cx="1169054" cy="1200820"/>
            </a:xfrm>
          </p:grpSpPr>
          <p:grpSp>
            <p:nvGrpSpPr>
              <p:cNvPr id="19" name="Group 18">
                <a:extLst>
                  <a:ext uri="{FF2B5EF4-FFF2-40B4-BE49-F238E27FC236}">
                    <a16:creationId xmlns:a16="http://schemas.microsoft.com/office/drawing/2014/main" id="{49F2BB61-B35E-1972-60B4-A2438DDFEC32}"/>
                  </a:ext>
                </a:extLst>
              </p:cNvPr>
              <p:cNvGrpSpPr/>
              <p:nvPr/>
            </p:nvGrpSpPr>
            <p:grpSpPr>
              <a:xfrm>
                <a:off x="987658" y="5065483"/>
                <a:ext cx="1169054" cy="1200820"/>
                <a:chOff x="6349393" y="1711575"/>
                <a:chExt cx="5590022" cy="5674618"/>
              </a:xfrm>
            </p:grpSpPr>
            <p:sp>
              <p:nvSpPr>
                <p:cNvPr id="22" name="Rounded Rectangle 3_1">
                  <a:extLst>
                    <a:ext uri="{FF2B5EF4-FFF2-40B4-BE49-F238E27FC236}">
                      <a16:creationId xmlns:a16="http://schemas.microsoft.com/office/drawing/2014/main" id="{D17A151D-C471-9388-4E2D-F799CA8FE2B8}"/>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3" name="Rounded Rectangle 3_1">
                  <a:extLst>
                    <a:ext uri="{FF2B5EF4-FFF2-40B4-BE49-F238E27FC236}">
                      <a16:creationId xmlns:a16="http://schemas.microsoft.com/office/drawing/2014/main" id="{645B058E-775B-1B8A-36F4-2EFF263D266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0" name="Rounded Rectangle 3_1">
                <a:extLst>
                  <a:ext uri="{FF2B5EF4-FFF2-40B4-BE49-F238E27FC236}">
                    <a16:creationId xmlns:a16="http://schemas.microsoft.com/office/drawing/2014/main" id="{BC9C278D-4FE0-CA27-5AAF-82286D98DF3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24_1">
                <a:extLst>
                  <a:ext uri="{FF2B5EF4-FFF2-40B4-BE49-F238E27FC236}">
                    <a16:creationId xmlns:a16="http://schemas.microsoft.com/office/drawing/2014/main" id="{35A1DD58-8A17-3F6F-0422-3E01B08FDEBF}"/>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8" name="Oval 17">
              <a:extLst>
                <a:ext uri="{FF2B5EF4-FFF2-40B4-BE49-F238E27FC236}">
                  <a16:creationId xmlns:a16="http://schemas.microsoft.com/office/drawing/2014/main" id="{3F9D5DE7-175D-FB48-71D8-DF626C292A1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5" name="Rounded Rectangle 3_1_1">
            <a:extLst>
              <a:ext uri="{FF2B5EF4-FFF2-40B4-BE49-F238E27FC236}">
                <a16:creationId xmlns:a16="http://schemas.microsoft.com/office/drawing/2014/main" id="{CE8ECB93-B875-B2B1-04C8-B50F5B5B5398}"/>
              </a:ext>
              <a:ext uri="{C183D7F6-B498-43B3-948B-1728B52AA6E4}">
                <adec:decorative xmlns:adec="http://schemas.microsoft.com/office/drawing/2017/decorative" val="1"/>
              </a:ext>
            </a:extLst>
          </p:cNvPr>
          <p:cNvSpPr>
            <a:spLocks/>
          </p:cNvSpPr>
          <p:nvPr/>
        </p:nvSpPr>
        <p:spPr>
          <a:xfrm>
            <a:off x="6187727" y="2286417"/>
            <a:ext cx="5242273" cy="3822696"/>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27" name="Rectangle: Rounded Corners 26">
            <a:extLst>
              <a:ext uri="{FF2B5EF4-FFF2-40B4-BE49-F238E27FC236}">
                <a16:creationId xmlns:a16="http://schemas.microsoft.com/office/drawing/2014/main" id="{1BD2CFEC-3C86-CE58-BEE8-5594DE96F263}"/>
              </a:ext>
              <a:ext uri="{C183D7F6-B498-43B3-948B-1728B52AA6E4}">
                <adec:decorative xmlns:adec="http://schemas.microsoft.com/office/drawing/2017/decorative" val="0"/>
              </a:ext>
            </a:extLst>
          </p:cNvPr>
          <p:cNvSpPr>
            <a:spLocks/>
          </p:cNvSpPr>
          <p:nvPr/>
        </p:nvSpPr>
        <p:spPr bwMode="auto">
          <a:xfrm>
            <a:off x="6370607" y="2470084"/>
            <a:ext cx="4640293" cy="464190"/>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d-ID" sz="1800">
                <a:solidFill>
                  <a:schemeClr val="accent1"/>
                </a:solidFill>
                <a:effectLst/>
                <a:latin typeface="+mj-lt"/>
                <a:ea typeface="+mj-ea"/>
                <a:cs typeface="+mj-cs"/>
              </a:rPr>
              <a:t>Teruslah Belajar!</a:t>
            </a:r>
          </a:p>
        </p:txBody>
      </p:sp>
      <p:sp>
        <p:nvSpPr>
          <p:cNvPr id="26" name="TextBox 25">
            <a:extLst>
              <a:ext uri="{FF2B5EF4-FFF2-40B4-BE49-F238E27FC236}">
                <a16:creationId xmlns:a16="http://schemas.microsoft.com/office/drawing/2014/main" id="{7546B5FE-65BB-080B-C312-02379E16D2A4}"/>
              </a:ext>
            </a:extLst>
          </p:cNvPr>
          <p:cNvSpPr txBox="1">
            <a:spLocks/>
          </p:cNvSpPr>
          <p:nvPr/>
        </p:nvSpPr>
        <p:spPr>
          <a:xfrm>
            <a:off x="6372225" y="3073612"/>
            <a:ext cx="4819731" cy="3041858"/>
          </a:xfrm>
          <a:prstGeom prst="rect">
            <a:avLst/>
          </a:prstGeom>
          <a:noFill/>
        </p:spPr>
        <p:txBody>
          <a:bodyPr wrap="square" lIns="0" tIns="0" rIns="0" bIns="0">
            <a:spAutoFit/>
          </a:bodyPr>
          <a:lstStyle/>
          <a:p>
            <a:pPr>
              <a:spcAft>
                <a:spcPts val="800"/>
              </a:spcAft>
            </a:pPr>
            <a:r>
              <a:rPr lang="id-ID" sz="1600" dirty="0">
                <a:ea typeface="+mj-ea"/>
                <a:cs typeface="+mj-cs"/>
              </a:rPr>
              <a:t>Perjalanan Anda dengan AI generatif tidak harus berakhir di sini. Berikut adalah beberapa cara untuk terus belajar:</a:t>
            </a:r>
          </a:p>
          <a:p>
            <a:pPr marL="312738" indent="-220663">
              <a:spcAft>
                <a:spcPts val="1800"/>
              </a:spcAft>
              <a:buClr>
                <a:schemeClr val="tx1"/>
              </a:buClr>
              <a:buFont typeface="Arial" panose="020B0604020202020204" pitchFamily="34" charset="0"/>
              <a:buChar char="•"/>
            </a:pPr>
            <a:r>
              <a:rPr lang="id-ID" sz="1600" dirty="0">
                <a:solidFill>
                  <a:schemeClr val="accent1"/>
                </a:solidFill>
                <a:latin typeface="+mj-lt"/>
                <a:ea typeface="+mj-ea"/>
                <a:cs typeface="+mj-cs"/>
              </a:rPr>
              <a:t>Jelajahi Lebih Lanjut: </a:t>
            </a:r>
            <a:r>
              <a:rPr lang="id-ID" sz="1600" dirty="0"/>
              <a:t>Gunakan Copilot untuk mengembangkan ide-ide Anda saat ini atau memulai proyek baru. Cobalah membuat destinasi baru atau merancang acara bertema</a:t>
            </a:r>
          </a:p>
          <a:p>
            <a:pPr marL="312738" indent="-220663">
              <a:spcAft>
                <a:spcPts val="1500"/>
              </a:spcAft>
              <a:buClr>
                <a:schemeClr val="tx1"/>
              </a:buClr>
              <a:buFont typeface="Arial" panose="020B0604020202020204" pitchFamily="34" charset="0"/>
              <a:buChar char="•"/>
            </a:pPr>
            <a:r>
              <a:rPr lang="id-ID" sz="1600" dirty="0">
                <a:solidFill>
                  <a:schemeClr val="accent1"/>
                </a:solidFill>
                <a:latin typeface="+mj-lt"/>
                <a:ea typeface="+mj-ea"/>
                <a:cs typeface="+mj-cs"/>
              </a:rPr>
              <a:t>Tantangan Tambahan: </a:t>
            </a:r>
            <a:r>
              <a:rPr lang="id-ID" sz="1600" dirty="0"/>
              <a:t>Tantang diri Anda </a:t>
            </a:r>
            <a:br>
              <a:rPr lang="en-US" sz="1600" dirty="0"/>
            </a:br>
            <a:r>
              <a:rPr lang="id-ID" sz="1600" dirty="0"/>
              <a:t>dengan tugas-tugas yang menyenangkan, </a:t>
            </a:r>
            <a:br>
              <a:rPr lang="en-US" sz="1600" dirty="0"/>
            </a:br>
            <a:r>
              <a:rPr lang="id-ID" sz="1600" dirty="0"/>
              <a:t>seperti menciptakan kota futuristik atau merancang hutan ajaib</a:t>
            </a:r>
          </a:p>
        </p:txBody>
      </p:sp>
      <p:grpSp>
        <p:nvGrpSpPr>
          <p:cNvPr id="28" name="Group 27">
            <a:extLst>
              <a:ext uri="{FF2B5EF4-FFF2-40B4-BE49-F238E27FC236}">
                <a16:creationId xmlns:a16="http://schemas.microsoft.com/office/drawing/2014/main" id="{1370E88E-6135-D60A-7687-55411DFD0F03}"/>
              </a:ext>
              <a:ext uri="{C183D7F6-B498-43B3-948B-1728B52AA6E4}">
                <adec:decorative xmlns:adec="http://schemas.microsoft.com/office/drawing/2017/decorative" val="1"/>
              </a:ext>
            </a:extLst>
          </p:cNvPr>
          <p:cNvGrpSpPr>
            <a:grpSpLocks/>
          </p:cNvGrpSpPr>
          <p:nvPr/>
        </p:nvGrpSpPr>
        <p:grpSpPr>
          <a:xfrm>
            <a:off x="10693724" y="2427378"/>
            <a:ext cx="553396" cy="549602"/>
            <a:chOff x="547424" y="4293480"/>
            <a:chExt cx="640026" cy="657416"/>
          </a:xfrm>
        </p:grpSpPr>
        <p:grpSp>
          <p:nvGrpSpPr>
            <p:cNvPr id="29" name="Group 28">
              <a:extLst>
                <a:ext uri="{FF2B5EF4-FFF2-40B4-BE49-F238E27FC236}">
                  <a16:creationId xmlns:a16="http://schemas.microsoft.com/office/drawing/2014/main" id="{8E7F07B4-CCF0-0390-6E47-FB397177665B}"/>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D103EF10-DE45-34AC-9B89-E1309398578E}"/>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BF3213BA-2C52-8FA6-5379-8975B3266526}"/>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9E4B2A41-6CDC-2049-DE88-D5DECE2E6B9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8441DCCB-6104-BF31-3683-F48B953B9DD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CF6098EB-36E4-E7C9-6D75-D09A01D07F7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EEEDF96A-542D-50BA-B131-89E4DEB94C73}"/>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43" name="magnify">
            <a:extLst>
              <a:ext uri="{FF2B5EF4-FFF2-40B4-BE49-F238E27FC236}">
                <a16:creationId xmlns:a16="http://schemas.microsoft.com/office/drawing/2014/main" id="{58BB673A-6162-0DEF-B410-D937C89E3874}"/>
              </a:ext>
              <a:ext uri="{C183D7F6-B498-43B3-948B-1728B52AA6E4}">
                <adec:decorative xmlns:adec="http://schemas.microsoft.com/office/drawing/2017/decorative" val="1"/>
              </a:ext>
            </a:extLst>
          </p:cNvPr>
          <p:cNvSpPr>
            <a:spLocks noChangeAspect="1" noEditPoints="1"/>
          </p:cNvSpPr>
          <p:nvPr/>
        </p:nvSpPr>
        <p:spPr bwMode="auto">
          <a:xfrm flipH="1">
            <a:off x="10845682" y="2579823"/>
            <a:ext cx="249480" cy="2447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44" name="brain_3">
            <a:extLst>
              <a:ext uri="{FF2B5EF4-FFF2-40B4-BE49-F238E27FC236}">
                <a16:creationId xmlns:a16="http://schemas.microsoft.com/office/drawing/2014/main" id="{7DBBFBD0-5BBD-6217-B601-E858E022446A}"/>
              </a:ext>
              <a:ext uri="{C183D7F6-B498-43B3-948B-1728B52AA6E4}">
                <adec:decorative xmlns:adec="http://schemas.microsoft.com/office/drawing/2017/decorative" val="1"/>
              </a:ext>
            </a:extLst>
          </p:cNvPr>
          <p:cNvSpPr>
            <a:spLocks noChangeAspect="1" noEditPoints="1"/>
          </p:cNvSpPr>
          <p:nvPr/>
        </p:nvSpPr>
        <p:spPr bwMode="auto">
          <a:xfrm>
            <a:off x="5424497" y="2572319"/>
            <a:ext cx="241540" cy="25972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ED07E7E4-922B-8F7B-A7AA-D8A5F5C19AFE}"/>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1926486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103C-53BA-33FC-F0F1-D559C6FD327D}"/>
              </a:ext>
            </a:extLst>
          </p:cNvPr>
          <p:cNvSpPr>
            <a:spLocks noGrp="1"/>
          </p:cNvSpPr>
          <p:nvPr>
            <p:ph type="title"/>
          </p:nvPr>
        </p:nvSpPr>
        <p:spPr>
          <a:xfrm>
            <a:off x="585215" y="2819603"/>
            <a:ext cx="4773168" cy="1218795"/>
          </a:xfrm>
        </p:spPr>
        <p:txBody>
          <a:bodyPr vert="horz" wrap="square" lIns="0" tIns="0" rIns="0" bIns="0" rtlCol="0" anchor="b">
            <a:spAutoFit/>
          </a:bodyPr>
          <a:lstStyle/>
          <a:p>
            <a:r>
              <a:rPr lang="id-ID" sz="4400">
                <a:solidFill>
                  <a:schemeClr val="tx1"/>
                </a:solidFill>
              </a:rPr>
              <a:t>Microsoft Learn</a:t>
            </a:r>
            <a:br>
              <a:rPr lang="id-ID" sz="4400"/>
            </a:br>
            <a:r>
              <a:rPr lang="id-ID" sz="4400">
                <a:gradFill flip="none" rotWithShape="1">
                  <a:gsLst>
                    <a:gs pos="0">
                      <a:schemeClr val="accent1"/>
                    </a:gs>
                    <a:gs pos="100000">
                      <a:schemeClr val="accent2"/>
                    </a:gs>
                  </a:gsLst>
                  <a:lin ang="10800000" scaled="1"/>
                  <a:tileRect/>
                </a:gradFill>
                <a:ea typeface="+mj-ea"/>
                <a:cs typeface="+mj-cs"/>
              </a:rPr>
              <a:t>Spark possibility   </a:t>
            </a:r>
          </a:p>
        </p:txBody>
      </p:sp>
      <p:sp>
        <p:nvSpPr>
          <p:cNvPr id="3" name="TextBox 2">
            <a:extLst>
              <a:ext uri="{FF2B5EF4-FFF2-40B4-BE49-F238E27FC236}">
                <a16:creationId xmlns:a16="http://schemas.microsoft.com/office/drawing/2014/main" id="{867D16A3-6E97-1318-01BF-23220B2912E9}"/>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0190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A25A8-5ABD-6553-F8E2-E02E11AF4492}"/>
              </a:ext>
            </a:extLst>
          </p:cNvPr>
          <p:cNvSpPr>
            <a:spLocks noGrp="1"/>
          </p:cNvSpPr>
          <p:nvPr>
            <p:ph type="title"/>
          </p:nvPr>
        </p:nvSpPr>
        <p:spPr>
          <a:xfrm>
            <a:off x="588963" y="457200"/>
            <a:ext cx="11017250" cy="492443"/>
          </a:xfrm>
        </p:spPr>
        <p:txBody>
          <a:bodyPr/>
          <a:lstStyle/>
          <a:p>
            <a:r>
              <a:rPr lang="id-ID"/>
              <a:t>Apa itu Microsoft Copilot?</a:t>
            </a:r>
          </a:p>
        </p:txBody>
      </p:sp>
      <p:pic>
        <p:nvPicPr>
          <p:cNvPr id="7" name="Picture 6">
            <a:extLst>
              <a:ext uri="{FF2B5EF4-FFF2-40B4-BE49-F238E27FC236}">
                <a16:creationId xmlns:a16="http://schemas.microsoft.com/office/drawing/2014/main" id="{9543BA56-F850-9F48-ED51-D6E971E0185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6" name="Freeform: Shape 25">
            <a:extLst>
              <a:ext uri="{FF2B5EF4-FFF2-40B4-BE49-F238E27FC236}">
                <a16:creationId xmlns:a16="http://schemas.microsoft.com/office/drawing/2014/main" id="{CE7DF4FA-D2BB-3FF2-48B7-0A203CAB65D7}"/>
              </a:ext>
              <a:ext uri="{C183D7F6-B498-43B3-948B-1728B52AA6E4}">
                <adec:decorative xmlns:adec="http://schemas.microsoft.com/office/drawing/2017/decorative" val="1"/>
              </a:ext>
            </a:extLst>
          </p:cNvPr>
          <p:cNvSpPr>
            <a:spLocks/>
          </p:cNvSpPr>
          <p:nvPr/>
        </p:nvSpPr>
        <p:spPr bwMode="auto">
          <a:xfrm>
            <a:off x="6979920" y="1686715"/>
            <a:ext cx="5212080" cy="4582324"/>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TextBox 11">
            <a:extLst>
              <a:ext uri="{FF2B5EF4-FFF2-40B4-BE49-F238E27FC236}">
                <a16:creationId xmlns:a16="http://schemas.microsoft.com/office/drawing/2014/main" id="{41E491DA-2A27-27E7-EE40-14BA22963C28}"/>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id-ID" sz="2000">
                <a:ln w="3175">
                  <a:noFill/>
                </a:ln>
                <a:gradFill flip="none" rotWithShape="1">
                  <a:gsLst>
                    <a:gs pos="0">
                      <a:schemeClr val="accent1"/>
                    </a:gs>
                    <a:gs pos="100000">
                      <a:schemeClr val="accent2"/>
                    </a:gs>
                  </a:gsLst>
                  <a:lin ang="10800000" scaled="1"/>
                  <a:tileRect/>
                </a:gradFill>
                <a:latin typeface="+mj-lt"/>
                <a:ea typeface="+mj-ea"/>
                <a:cs typeface="+mj-cs"/>
              </a:rPr>
              <a:t>Kami menanyakan ini – dan ini jawabannya…</a:t>
            </a:r>
          </a:p>
        </p:txBody>
      </p:sp>
      <p:sp>
        <p:nvSpPr>
          <p:cNvPr id="5" name="Rounded Rectangle 24_1">
            <a:extLst>
              <a:ext uri="{FF2B5EF4-FFF2-40B4-BE49-F238E27FC236}">
                <a16:creationId xmlns:a16="http://schemas.microsoft.com/office/drawing/2014/main" id="{8B6F220B-2681-24CC-5FD2-BDA7016C38A3}"/>
              </a:ext>
              <a:ext uri="{C183D7F6-B498-43B3-948B-1728B52AA6E4}">
                <adec:decorative xmlns:adec="http://schemas.microsoft.com/office/drawing/2017/decorative" val="1"/>
              </a:ext>
            </a:extLst>
          </p:cNvPr>
          <p:cNvSpPr>
            <a:spLocks/>
          </p:cNvSpPr>
          <p:nvPr/>
        </p:nvSpPr>
        <p:spPr bwMode="auto">
          <a:xfrm>
            <a:off x="588261" y="1686714"/>
            <a:ext cx="6219667" cy="4582324"/>
          </a:xfrm>
          <a:prstGeom prst="roundRect">
            <a:avLst>
              <a:gd name="adj" fmla="val 3566"/>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 name="TextBox 5">
            <a:extLst>
              <a:ext uri="{FF2B5EF4-FFF2-40B4-BE49-F238E27FC236}">
                <a16:creationId xmlns:a16="http://schemas.microsoft.com/office/drawing/2014/main" id="{454468C7-4841-CE13-D087-450BC8ABEEFD}"/>
              </a:ext>
            </a:extLst>
          </p:cNvPr>
          <p:cNvSpPr txBox="1">
            <a:spLocks/>
          </p:cNvSpPr>
          <p:nvPr/>
        </p:nvSpPr>
        <p:spPr>
          <a:xfrm>
            <a:off x="766686" y="1831134"/>
            <a:ext cx="5862816" cy="3985706"/>
          </a:xfrm>
          <a:prstGeom prst="rect">
            <a:avLst/>
          </a:prstGeom>
          <a:noFill/>
        </p:spPr>
        <p:txBody>
          <a:bodyPr wrap="square" lIns="0" tIns="0" rIns="0" bIns="0">
            <a:spAutoFit/>
          </a:bodyPr>
          <a:lstStyle/>
          <a:p>
            <a:pPr>
              <a:spcAft>
                <a:spcPts val="600"/>
              </a:spcAft>
            </a:pPr>
            <a:r>
              <a:rPr lang="id-ID" sz="1200" dirty="0"/>
              <a:t>Microsoft Copilot adalah ibarat seperti memiliki asisten serba guna yang siap membantu berbagai tugas. Berikut ini beberapa hal yang dapat saya lakukan:</a:t>
            </a:r>
          </a:p>
          <a:p>
            <a:pPr marL="342900" indent="-228600" algn="l">
              <a:spcAft>
                <a:spcPts val="1000"/>
              </a:spcAft>
              <a:buFont typeface="Arial" panose="020B0604020202020204" pitchFamily="34" charset="0"/>
              <a:buChar char="•"/>
            </a:pPr>
            <a:r>
              <a:rPr lang="id-ID" sz="1200" i="0" dirty="0">
                <a:effectLst/>
                <a:latin typeface="+mj-lt"/>
                <a:ea typeface="+mj-ea"/>
                <a:cs typeface="+mj-cs"/>
              </a:rPr>
              <a:t>Menjawab Pertanyaan</a:t>
            </a:r>
            <a:r>
              <a:rPr lang="id-ID" sz="1200" dirty="0">
                <a:latin typeface="+mj-lt"/>
                <a:ea typeface="+mj-ea"/>
                <a:cs typeface="+mj-cs"/>
              </a:rPr>
              <a:t>:</a:t>
            </a:r>
            <a:r>
              <a:rPr lang="id-ID" sz="1200" b="0" i="0" dirty="0">
                <a:effectLst/>
              </a:rPr>
              <a:t> Punya pertanyaan tentang pekerjaan rumah atau </a:t>
            </a:r>
            <a:br>
              <a:rPr lang="en-US" sz="1200" b="0" i="0" dirty="0">
                <a:effectLst/>
              </a:rPr>
            </a:br>
            <a:r>
              <a:rPr lang="id-ID" sz="1200" b="0" i="0" dirty="0">
                <a:effectLst/>
              </a:rPr>
              <a:t>sesuatu yang membuat Anda penasaran? Saya dapat membantu Anda menemukan jawaban</a:t>
            </a:r>
          </a:p>
          <a:p>
            <a:pPr marL="342900" indent="-228600" algn="l">
              <a:spcAft>
                <a:spcPts val="1000"/>
              </a:spcAft>
              <a:buFont typeface="Arial" panose="020B0604020202020204" pitchFamily="34" charset="0"/>
              <a:buChar char="•"/>
            </a:pPr>
            <a:r>
              <a:rPr lang="id-ID" sz="1200" i="0" dirty="0">
                <a:effectLst/>
                <a:latin typeface="+mj-lt"/>
                <a:ea typeface="+mj-ea"/>
                <a:cs typeface="+mj-cs"/>
              </a:rPr>
              <a:t>Bertukar Ide</a:t>
            </a:r>
            <a:r>
              <a:rPr lang="id-ID" sz="1200" dirty="0">
                <a:latin typeface="+mj-lt"/>
                <a:ea typeface="+mj-ea"/>
                <a:cs typeface="+mj-cs"/>
              </a:rPr>
              <a:t>:</a:t>
            </a:r>
            <a:r>
              <a:rPr lang="id-ID" sz="1200" b="0" i="0" dirty="0">
                <a:effectLst/>
              </a:rPr>
              <a:t> Butuh ide keren untuk proyek sekolah, cerita, atau presentasi? </a:t>
            </a:r>
            <a:br>
              <a:rPr lang="en-US" sz="1200" b="0" i="0" dirty="0">
                <a:effectLst/>
              </a:rPr>
            </a:br>
            <a:r>
              <a:rPr lang="id-ID" sz="1200" b="0" i="0" dirty="0">
                <a:effectLst/>
              </a:rPr>
              <a:t>Ayo kita buat ide-ide hebat bersama-sama</a:t>
            </a:r>
          </a:p>
          <a:p>
            <a:pPr marL="342900" indent="-228600" algn="l">
              <a:spcAft>
                <a:spcPts val="1000"/>
              </a:spcAft>
              <a:buFont typeface="Arial" panose="020B0604020202020204" pitchFamily="34" charset="0"/>
              <a:buChar char="•"/>
            </a:pPr>
            <a:r>
              <a:rPr lang="id-ID" sz="1200" i="0" dirty="0">
                <a:effectLst/>
                <a:latin typeface="+mj-lt"/>
                <a:ea typeface="+mj-ea"/>
                <a:cs typeface="+mj-cs"/>
              </a:rPr>
              <a:t>Menulis Konten</a:t>
            </a:r>
            <a:r>
              <a:rPr lang="id-ID" sz="1200" dirty="0">
                <a:latin typeface="+mj-lt"/>
                <a:ea typeface="+mj-ea"/>
                <a:cs typeface="+mj-cs"/>
              </a:rPr>
              <a:t>:</a:t>
            </a:r>
            <a:r>
              <a:rPr lang="id-ID" sz="1200" b="0" i="0" dirty="0">
                <a:effectLst/>
              </a:rPr>
              <a:t> Baik itu menulis email, membuat dokumen, membuat kode, </a:t>
            </a:r>
            <a:br>
              <a:rPr lang="en-US" sz="1200" b="0" i="0" dirty="0">
                <a:effectLst/>
              </a:rPr>
            </a:br>
            <a:r>
              <a:rPr lang="id-ID" sz="1200" b="0" i="0" dirty="0">
                <a:effectLst/>
              </a:rPr>
              <a:t>atau membuat cerita dan puisi, Copilot dapat membantu</a:t>
            </a:r>
          </a:p>
          <a:p>
            <a:pPr marL="342900" indent="-228600" algn="l">
              <a:spcAft>
                <a:spcPts val="1000"/>
              </a:spcAft>
              <a:buFont typeface="Arial" panose="020B0604020202020204" pitchFamily="34" charset="0"/>
              <a:buChar char="•"/>
            </a:pPr>
            <a:r>
              <a:rPr lang="id-ID" sz="1200" i="0" dirty="0">
                <a:effectLst/>
                <a:latin typeface="+mj-lt"/>
                <a:ea typeface="+mj-ea"/>
                <a:cs typeface="+mj-cs"/>
              </a:rPr>
              <a:t>Mengelola Tugas</a:t>
            </a:r>
            <a:r>
              <a:rPr lang="id-ID" sz="1200" dirty="0">
                <a:latin typeface="+mj-lt"/>
                <a:ea typeface="+mj-ea"/>
                <a:cs typeface="+mj-cs"/>
              </a:rPr>
              <a:t>:</a:t>
            </a:r>
            <a:r>
              <a:rPr lang="id-ID" sz="1200" b="0" i="0" dirty="0">
                <a:effectLst/>
              </a:rPr>
              <a:t> Perlu bantuan untuk melacak daftar tugas atau merencanakan jadwal Anda? Saya dapat membantu Anda agar tetap teratur</a:t>
            </a:r>
          </a:p>
          <a:p>
            <a:pPr marL="342900" indent="-228600" algn="l">
              <a:spcAft>
                <a:spcPts val="1000"/>
              </a:spcAft>
              <a:buFont typeface="Arial" panose="020B0604020202020204" pitchFamily="34" charset="0"/>
              <a:buChar char="•"/>
            </a:pPr>
            <a:r>
              <a:rPr lang="id-ID" sz="1200" dirty="0">
                <a:latin typeface="+mj-lt"/>
                <a:ea typeface="+mj-ea"/>
                <a:cs typeface="+mj-cs"/>
              </a:rPr>
              <a:t>Riset:</a:t>
            </a:r>
            <a:r>
              <a:rPr lang="id-ID" sz="1200" b="0" i="0" dirty="0">
                <a:effectLst/>
              </a:rPr>
              <a:t> Saya dapat mencari informasi online, menjelaskan topik yang rumit, </a:t>
            </a:r>
            <a:br>
              <a:rPr lang="en-US" sz="1200" b="0" i="0" dirty="0">
                <a:effectLst/>
              </a:rPr>
            </a:br>
            <a:r>
              <a:rPr lang="id-ID" sz="1200" b="0" i="0" dirty="0">
                <a:effectLst/>
              </a:rPr>
              <a:t>atau memberi Anda berita dan informasi terbaru</a:t>
            </a:r>
          </a:p>
          <a:p>
            <a:pPr marL="342900" indent="-228600" algn="l">
              <a:spcAft>
                <a:spcPts val="1000"/>
              </a:spcAft>
              <a:buFont typeface="Arial" panose="020B0604020202020204" pitchFamily="34" charset="0"/>
              <a:buChar char="•"/>
            </a:pPr>
            <a:r>
              <a:rPr lang="id-ID" sz="1200" i="0" dirty="0">
                <a:effectLst/>
                <a:latin typeface="+mj-lt"/>
                <a:ea typeface="+mj-ea"/>
                <a:cs typeface="+mj-cs"/>
              </a:rPr>
              <a:t>Menghasilkan Gambar</a:t>
            </a:r>
            <a:r>
              <a:rPr lang="id-ID" sz="1200" dirty="0">
                <a:latin typeface="+mj-lt"/>
                <a:ea typeface="+mj-ea"/>
                <a:cs typeface="+mj-cs"/>
              </a:rPr>
              <a:t>:</a:t>
            </a:r>
            <a:r>
              <a:rPr lang="id-ID" sz="1200" b="0" i="0" dirty="0">
                <a:effectLst/>
              </a:rPr>
              <a:t> Jelaskan gambar yang Anda butuhkan, dan saya </a:t>
            </a:r>
            <a:br>
              <a:rPr lang="en-US" sz="1200" b="0" i="0" dirty="0">
                <a:effectLst/>
              </a:rPr>
            </a:br>
            <a:r>
              <a:rPr lang="id-ID" sz="1200" b="0" i="0" dirty="0">
                <a:effectLst/>
              </a:rPr>
              <a:t>dapat membuatkannya untuk Anda (dengan panduan tertentu)</a:t>
            </a:r>
          </a:p>
          <a:p>
            <a:pPr marL="342900" indent="-228600" algn="l">
              <a:buFont typeface="Arial" panose="020B0604020202020204" pitchFamily="34" charset="0"/>
              <a:buChar char="•"/>
            </a:pPr>
            <a:r>
              <a:rPr lang="id-ID" sz="1200" i="0" dirty="0">
                <a:effectLst/>
                <a:latin typeface="+mj-lt"/>
                <a:ea typeface="+mj-ea"/>
                <a:cs typeface="+mj-cs"/>
              </a:rPr>
              <a:t>Terlibat dalam Percakapan</a:t>
            </a:r>
            <a:r>
              <a:rPr lang="id-ID" sz="1200" dirty="0">
                <a:latin typeface="+mj-lt"/>
                <a:ea typeface="+mj-ea"/>
                <a:cs typeface="+mj-cs"/>
              </a:rPr>
              <a:t>:</a:t>
            </a:r>
            <a:r>
              <a:rPr lang="id-ID" sz="1200" b="0" i="0" dirty="0">
                <a:effectLst/>
              </a:rPr>
              <a:t> Ingin mengobrol tentang hobi, permainan favorit, atau sekadar mengobrol santai? Saya juga bisa melakukannya</a:t>
            </a:r>
          </a:p>
        </p:txBody>
      </p:sp>
      <p:pic>
        <p:nvPicPr>
          <p:cNvPr id="29" name="Picture 28">
            <a:extLst>
              <a:ext uri="{FF2B5EF4-FFF2-40B4-BE49-F238E27FC236}">
                <a16:creationId xmlns:a16="http://schemas.microsoft.com/office/drawing/2014/main" id="{0B64D19D-F0B2-0BEF-1227-6E2E27345851}"/>
              </a:ext>
            </a:extLst>
          </p:cNvPr>
          <p:cNvPicPr>
            <a:picLocks/>
          </p:cNvPicPr>
          <p:nvPr/>
        </p:nvPicPr>
        <p:blipFill>
          <a:blip r:embed="rId4"/>
          <a:srcRect l="-380" t="-11293" r="-209" b="-12057"/>
          <a:stretch/>
        </p:blipFill>
        <p:spPr>
          <a:xfrm>
            <a:off x="7147560" y="1885769"/>
            <a:ext cx="4876800" cy="4210341"/>
          </a:xfrm>
          <a:prstGeom prst="roundRect">
            <a:avLst>
              <a:gd name="adj" fmla="val 2013"/>
            </a:avLst>
          </a:prstGeom>
          <a:solidFill>
            <a:srgbClr val="FCEDE1"/>
          </a:solidFill>
        </p:spPr>
      </p:pic>
      <p:grpSp>
        <p:nvGrpSpPr>
          <p:cNvPr id="34" name="Group 33">
            <a:extLst>
              <a:ext uri="{FF2B5EF4-FFF2-40B4-BE49-F238E27FC236}">
                <a16:creationId xmlns:a16="http://schemas.microsoft.com/office/drawing/2014/main" id="{86D51F3E-D728-6725-E66D-0CD311C934C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5" name="Picture 34">
              <a:extLst>
                <a:ext uri="{FF2B5EF4-FFF2-40B4-BE49-F238E27FC236}">
                  <a16:creationId xmlns:a16="http://schemas.microsoft.com/office/drawing/2014/main" id="{41E39DEE-BBEA-818D-6F10-EE4D1265CEE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6" name="Straight Connector 35">
              <a:extLst>
                <a:ext uri="{FF2B5EF4-FFF2-40B4-BE49-F238E27FC236}">
                  <a16:creationId xmlns:a16="http://schemas.microsoft.com/office/drawing/2014/main" id="{1627E31D-94A0-E0A0-9A7B-110940396E8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119021F6-962F-7B09-6FAF-9503A181B34D}"/>
              </a:ext>
              <a:ext uri="{C183D7F6-B498-43B3-948B-1728B52AA6E4}">
                <adec:decorative xmlns:adec="http://schemas.microsoft.com/office/drawing/2017/decorative" val="1"/>
              </a:ext>
            </a:extLst>
          </p:cNvPr>
          <p:cNvCxnSpPr>
            <a:cxnSpLocks/>
          </p:cNvCxnSpPr>
          <p:nvPr/>
        </p:nvCxnSpPr>
        <p:spPr>
          <a:xfrm>
            <a:off x="766686" y="1686714"/>
            <a:ext cx="469106"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6C82E1-6DB3-A779-1EEE-01D1FF2A4D59}"/>
              </a:ext>
            </a:extLst>
          </p:cNvPr>
          <p:cNvSpPr txBox="1"/>
          <p:nvPr/>
        </p:nvSpPr>
        <p:spPr>
          <a:xfrm>
            <a:off x="206039" y="6573246"/>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3232225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E1F-B96B-5583-C8DF-2942E9853D7F}"/>
              </a:ext>
            </a:extLst>
          </p:cNvPr>
          <p:cNvSpPr>
            <a:spLocks noGrp="1"/>
          </p:cNvSpPr>
          <p:nvPr>
            <p:ph type="title"/>
          </p:nvPr>
        </p:nvSpPr>
        <p:spPr>
          <a:xfrm>
            <a:off x="588963" y="470263"/>
            <a:ext cx="11017250" cy="492443"/>
          </a:xfrm>
        </p:spPr>
        <p:txBody>
          <a:bodyPr/>
          <a:lstStyle/>
          <a:p>
            <a:r>
              <a:rPr lang="id-ID"/>
              <a:t>Bagaimana cara kerja Microsoft Copilot?</a:t>
            </a:r>
          </a:p>
        </p:txBody>
      </p:sp>
      <p:sp>
        <p:nvSpPr>
          <p:cNvPr id="4" name="Text Placeholder 3">
            <a:extLst>
              <a:ext uri="{FF2B5EF4-FFF2-40B4-BE49-F238E27FC236}">
                <a16:creationId xmlns:a16="http://schemas.microsoft.com/office/drawing/2014/main" id="{6C037DA0-3E4C-DB20-C5BB-10F50FAD7051}"/>
              </a:ext>
            </a:extLst>
          </p:cNvPr>
          <p:cNvSpPr>
            <a:spLocks noGrp="1"/>
          </p:cNvSpPr>
          <p:nvPr>
            <p:ph type="body" sz="quarter" idx="4294967295"/>
          </p:nvPr>
        </p:nvSpPr>
        <p:spPr>
          <a:xfrm>
            <a:off x="588963" y="1078992"/>
            <a:ext cx="11010900" cy="307777"/>
          </a:xfrm>
        </p:spPr>
        <p:txBody>
          <a:bodyPr/>
          <a:lstStyle/>
          <a:p>
            <a:pPr marL="0" indent="0">
              <a:spcBef>
                <a:spcPct val="0"/>
              </a:spcBef>
              <a:buNone/>
            </a:pPr>
            <a:r>
              <a:rPr lang="id-ID" sz="2000" dirty="0">
                <a:ln w="3175">
                  <a:noFill/>
                </a:ln>
                <a:gradFill flip="none" rotWithShape="1">
                  <a:gsLst>
                    <a:gs pos="0">
                      <a:schemeClr val="accent1"/>
                    </a:gs>
                    <a:gs pos="100000">
                      <a:schemeClr val="accent2"/>
                    </a:gs>
                  </a:gsLst>
                  <a:lin ang="10800000" scaled="1"/>
                  <a:tileRect/>
                </a:gradFill>
                <a:latin typeface="+mj-lt"/>
                <a:ea typeface="+mj-ea"/>
                <a:cs typeface="+mj-cs"/>
              </a:rPr>
              <a:t>Dengan dukungan </a:t>
            </a:r>
            <a:r>
              <a:rPr lang="id-ID" sz="2000" i="1" dirty="0">
                <a:ln w="3175">
                  <a:noFill/>
                </a:ln>
                <a:gradFill flip="none" rotWithShape="1">
                  <a:gsLst>
                    <a:gs pos="0">
                      <a:schemeClr val="accent1"/>
                    </a:gs>
                    <a:gs pos="100000">
                      <a:schemeClr val="accent2"/>
                    </a:gs>
                  </a:gsLst>
                  <a:lin ang="10800000" scaled="1"/>
                  <a:tileRect/>
                </a:gradFill>
                <a:latin typeface="+mj-lt"/>
                <a:ea typeface="+mj-ea"/>
                <a:cs typeface="+mj-cs"/>
              </a:rPr>
              <a:t>kecerdasan buatan generatif</a:t>
            </a:r>
          </a:p>
        </p:txBody>
      </p:sp>
      <p:sp>
        <p:nvSpPr>
          <p:cNvPr id="21" name="Rounded Rectangle 24_1">
            <a:extLst>
              <a:ext uri="{FF2B5EF4-FFF2-40B4-BE49-F238E27FC236}">
                <a16:creationId xmlns:a16="http://schemas.microsoft.com/office/drawing/2014/main" id="{D790588E-5D26-1FB1-FB6D-AD2EF5F22BE4}"/>
              </a:ext>
              <a:ext uri="{C183D7F6-B498-43B3-948B-1728B52AA6E4}">
                <adec:decorative xmlns:adec="http://schemas.microsoft.com/office/drawing/2017/decorative" val="1"/>
              </a:ext>
            </a:extLst>
          </p:cNvPr>
          <p:cNvSpPr>
            <a:spLocks/>
          </p:cNvSpPr>
          <p:nvPr/>
        </p:nvSpPr>
        <p:spPr bwMode="auto">
          <a:xfrm>
            <a:off x="588963" y="1640558"/>
            <a:ext cx="11017250" cy="4527323"/>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grpSp>
        <p:nvGrpSpPr>
          <p:cNvPr id="1027" name="Group 1026">
            <a:extLst>
              <a:ext uri="{FF2B5EF4-FFF2-40B4-BE49-F238E27FC236}">
                <a16:creationId xmlns:a16="http://schemas.microsoft.com/office/drawing/2014/main" id="{88F3C21F-895C-AA46-5632-DA0107CE3257}"/>
              </a:ext>
              <a:ext uri="{C183D7F6-B498-43B3-948B-1728B52AA6E4}">
                <adec:decorative xmlns:adec="http://schemas.microsoft.com/office/drawing/2017/decorative" val="1"/>
              </a:ext>
            </a:extLst>
          </p:cNvPr>
          <p:cNvGrpSpPr/>
          <p:nvPr/>
        </p:nvGrpSpPr>
        <p:grpSpPr>
          <a:xfrm>
            <a:off x="900592" y="2783313"/>
            <a:ext cx="511080" cy="507576"/>
            <a:chOff x="750919" y="1605478"/>
            <a:chExt cx="511080" cy="507576"/>
          </a:xfrm>
        </p:grpSpPr>
        <p:grpSp>
          <p:nvGrpSpPr>
            <p:cNvPr id="23" name="Group 22">
              <a:extLst>
                <a:ext uri="{FF2B5EF4-FFF2-40B4-BE49-F238E27FC236}">
                  <a16:creationId xmlns:a16="http://schemas.microsoft.com/office/drawing/2014/main" id="{7605E230-9CE7-4699-C6BD-DC78AC4BC65F}"/>
                </a:ext>
              </a:extLst>
            </p:cNvPr>
            <p:cNvGrpSpPr>
              <a:grpSpLocks/>
            </p:cNvGrpSpPr>
            <p:nvPr/>
          </p:nvGrpSpPr>
          <p:grpSpPr>
            <a:xfrm>
              <a:off x="750919" y="1605478"/>
              <a:ext cx="511080" cy="507576"/>
              <a:chOff x="547424" y="4293480"/>
              <a:chExt cx="640026" cy="657416"/>
            </a:xfrm>
          </p:grpSpPr>
          <p:grpSp>
            <p:nvGrpSpPr>
              <p:cNvPr id="24" name="Group 23">
                <a:extLst>
                  <a:ext uri="{FF2B5EF4-FFF2-40B4-BE49-F238E27FC236}">
                    <a16:creationId xmlns:a16="http://schemas.microsoft.com/office/drawing/2014/main" id="{EB3EF866-E89B-BD1A-C42C-425A49A2C5D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0677FA4-246E-1539-C9AA-FA125C22CBE5}"/>
                    </a:ext>
                  </a:extLst>
                </p:cNvPr>
                <p:cNvGrpSpPr/>
                <p:nvPr/>
              </p:nvGrpSpPr>
              <p:grpSpPr>
                <a:xfrm>
                  <a:off x="987658" y="5065483"/>
                  <a:ext cx="1169054" cy="1200820"/>
                  <a:chOff x="6349393" y="1711575"/>
                  <a:chExt cx="5590022" cy="5674618"/>
                </a:xfrm>
              </p:grpSpPr>
              <p:sp>
                <p:nvSpPr>
                  <p:cNvPr id="33" name="Rounded Rectangle 3_1">
                    <a:extLst>
                      <a:ext uri="{FF2B5EF4-FFF2-40B4-BE49-F238E27FC236}">
                        <a16:creationId xmlns:a16="http://schemas.microsoft.com/office/drawing/2014/main" id="{F730092F-1A1E-396B-17B1-9A74CB59EF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4" name="Rounded Rectangle 3_1">
                    <a:extLst>
                      <a:ext uri="{FF2B5EF4-FFF2-40B4-BE49-F238E27FC236}">
                        <a16:creationId xmlns:a16="http://schemas.microsoft.com/office/drawing/2014/main" id="{A368E18E-E5BC-C60E-3EC1-DB1F99D7303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1" name="Rounded Rectangle 3_1">
                  <a:extLst>
                    <a:ext uri="{FF2B5EF4-FFF2-40B4-BE49-F238E27FC236}">
                      <a16:creationId xmlns:a16="http://schemas.microsoft.com/office/drawing/2014/main" id="{869016DD-1BDB-BE81-0457-05F8710F6A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24_1">
                  <a:extLst>
                    <a:ext uri="{FF2B5EF4-FFF2-40B4-BE49-F238E27FC236}">
                      <a16:creationId xmlns:a16="http://schemas.microsoft.com/office/drawing/2014/main" id="{6FE7EF0C-FC56-3717-022E-3EC34BC84E5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C25400D7-F1A1-9AA7-F12E-2AB372067BA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2" name="speech_5" title="Icon of two overlapping chat bubbles">
              <a:extLst>
                <a:ext uri="{FF2B5EF4-FFF2-40B4-BE49-F238E27FC236}">
                  <a16:creationId xmlns:a16="http://schemas.microsoft.com/office/drawing/2014/main" id="{B0F4B995-A23B-9EAC-09A1-4FAF13E664EE}"/>
                </a:ext>
              </a:extLst>
            </p:cNvPr>
            <p:cNvSpPr>
              <a:spLocks noChangeAspect="1" noEditPoints="1"/>
            </p:cNvSpPr>
            <p:nvPr/>
          </p:nvSpPr>
          <p:spPr bwMode="auto">
            <a:xfrm>
              <a:off x="893133" y="1770657"/>
              <a:ext cx="226652" cy="1772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grpSp>
      <p:sp>
        <p:nvSpPr>
          <p:cNvPr id="19" name="TextBox 18">
            <a:extLst>
              <a:ext uri="{FF2B5EF4-FFF2-40B4-BE49-F238E27FC236}">
                <a16:creationId xmlns:a16="http://schemas.microsoft.com/office/drawing/2014/main" id="{18552A64-5A48-E5F9-9E2C-0BD4A4E60E0B}"/>
              </a:ext>
              <a:ext uri="{C183D7F6-B498-43B3-948B-1728B52AA6E4}">
                <adec:decorative xmlns:adec="http://schemas.microsoft.com/office/drawing/2017/decorative" val="1"/>
              </a:ext>
            </a:extLst>
          </p:cNvPr>
          <p:cNvSpPr txBox="1"/>
          <p:nvPr/>
        </p:nvSpPr>
        <p:spPr>
          <a:xfrm>
            <a:off x="1804180" y="2134820"/>
            <a:ext cx="783420" cy="276999"/>
          </a:xfrm>
          <a:prstGeom prst="rect">
            <a:avLst/>
          </a:prstGeom>
          <a:noFill/>
        </p:spPr>
        <p:txBody>
          <a:bodyPr wrap="none" lIns="0" tIns="0" rIns="0" bIns="0" rtlCol="0">
            <a:spAutoFit/>
          </a:bodyPr>
          <a:lstStyle/>
          <a:p>
            <a:pPr algn="l"/>
            <a:r>
              <a:rPr lang="id-ID" sz="1800">
                <a:latin typeface="+mj-lt"/>
                <a:ea typeface="+mj-ea"/>
                <a:cs typeface="+mj-cs"/>
              </a:rPr>
              <a:t>Perintah</a:t>
            </a:r>
          </a:p>
        </p:txBody>
      </p:sp>
      <p:sp>
        <p:nvSpPr>
          <p:cNvPr id="17" name="Speech Bubble: Rectangle with Corners Rounded 16">
            <a:extLst>
              <a:ext uri="{FF2B5EF4-FFF2-40B4-BE49-F238E27FC236}">
                <a16:creationId xmlns:a16="http://schemas.microsoft.com/office/drawing/2014/main" id="{3F7CD189-E6C0-81B3-A74F-23AD7F25AD4F}"/>
              </a:ext>
            </a:extLst>
          </p:cNvPr>
          <p:cNvSpPr/>
          <p:nvPr/>
        </p:nvSpPr>
        <p:spPr bwMode="auto">
          <a:xfrm>
            <a:off x="1678923" y="2515575"/>
            <a:ext cx="3353790" cy="1043052"/>
          </a:xfrm>
          <a:prstGeom prst="wedgeRoundRectCallout">
            <a:avLst>
              <a:gd name="adj1" fmla="val -57645"/>
              <a:gd name="adj2" fmla="val 10145"/>
              <a:gd name="adj3" fmla="val 7300"/>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id-ID" sz="1300" dirty="0">
                <a:solidFill>
                  <a:schemeClr val="tx1"/>
                </a:solidFill>
                <a:latin typeface="+mj-lt"/>
                <a:ea typeface="+mj-ea"/>
                <a:cs typeface="+mj-cs"/>
              </a:rPr>
              <a:t>Ibu saya dan saya akan pergi ke London untuk mengunjungi sepupu saya. Berikan saya ide untuk hal-hal yang dapat dinikmati dan dilakukan di London</a:t>
            </a:r>
          </a:p>
        </p:txBody>
      </p:sp>
      <p:pic>
        <p:nvPicPr>
          <p:cNvPr id="38" name="Picture 2">
            <a:extLst>
              <a:ext uri="{FF2B5EF4-FFF2-40B4-BE49-F238E27FC236}">
                <a16:creationId xmlns:a16="http://schemas.microsoft.com/office/drawing/2014/main" id="{5094A4FD-AD2E-198B-2B38-4B83EEF4510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48802" y="3760102"/>
            <a:ext cx="1049817" cy="1049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AED0AE-335C-CFD3-6BC4-077A1A00DD3C}"/>
              </a:ext>
              <a:ext uri="{C183D7F6-B498-43B3-948B-1728B52AA6E4}">
                <adec:decorative xmlns:adec="http://schemas.microsoft.com/office/drawing/2017/decorative" val="1"/>
              </a:ext>
            </a:extLst>
          </p:cNvPr>
          <p:cNvSpPr txBox="1"/>
          <p:nvPr/>
        </p:nvSpPr>
        <p:spPr>
          <a:xfrm>
            <a:off x="5619494" y="5048243"/>
            <a:ext cx="1619226" cy="246221"/>
          </a:xfrm>
          <a:prstGeom prst="rect">
            <a:avLst/>
          </a:prstGeom>
          <a:noFill/>
        </p:spPr>
        <p:txBody>
          <a:bodyPr wrap="none" lIns="0" tIns="0" rIns="0" bIns="0" rtlCol="0">
            <a:spAutoFit/>
          </a:bodyPr>
          <a:lstStyle/>
          <a:p>
            <a:pPr algn="l"/>
            <a:r>
              <a:rPr lang="id-ID" sz="1600">
                <a:latin typeface="+mj-lt"/>
                <a:ea typeface="+mj-ea"/>
                <a:cs typeface="+mj-cs"/>
              </a:rPr>
              <a:t>Microsoft Copilot</a:t>
            </a:r>
          </a:p>
        </p:txBody>
      </p:sp>
      <p:pic>
        <p:nvPicPr>
          <p:cNvPr id="12" name="Picture 11">
            <a:extLst>
              <a:ext uri="{FF2B5EF4-FFF2-40B4-BE49-F238E27FC236}">
                <a16:creationId xmlns:a16="http://schemas.microsoft.com/office/drawing/2014/main" id="{3740B522-5D91-25DD-061D-47130F55766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32186" y="3907679"/>
            <a:ext cx="1093317" cy="988738"/>
          </a:xfrm>
          <a:prstGeom prst="rect">
            <a:avLst/>
          </a:prstGeom>
        </p:spPr>
      </p:pic>
      <p:sp>
        <p:nvSpPr>
          <p:cNvPr id="13" name="TextBox 12">
            <a:extLst>
              <a:ext uri="{FF2B5EF4-FFF2-40B4-BE49-F238E27FC236}">
                <a16:creationId xmlns:a16="http://schemas.microsoft.com/office/drawing/2014/main" id="{AE19CD09-6CC6-2099-7D45-D7ECD5827148}"/>
              </a:ext>
              <a:ext uri="{C183D7F6-B498-43B3-948B-1728B52AA6E4}">
                <adec:decorative xmlns:adec="http://schemas.microsoft.com/office/drawing/2017/decorative" val="1"/>
              </a:ext>
            </a:extLst>
          </p:cNvPr>
          <p:cNvSpPr txBox="1"/>
          <p:nvPr/>
        </p:nvSpPr>
        <p:spPr>
          <a:xfrm>
            <a:off x="8330331" y="5048243"/>
            <a:ext cx="2388470" cy="492443"/>
          </a:xfrm>
          <a:prstGeom prst="rect">
            <a:avLst/>
          </a:prstGeom>
          <a:noFill/>
        </p:spPr>
        <p:txBody>
          <a:bodyPr wrap="square" lIns="0" tIns="0" rIns="0" bIns="0" rtlCol="0">
            <a:spAutoFit/>
          </a:bodyPr>
          <a:lstStyle/>
          <a:p>
            <a:pPr algn="ctr"/>
            <a:r>
              <a:rPr lang="id-ID" sz="1600" dirty="0">
                <a:latin typeface="+mj-lt"/>
                <a:ea typeface="+mj-ea"/>
                <a:cs typeface="+mj-cs"/>
              </a:rPr>
              <a:t>Model Bahasa Besar (LLM)</a:t>
            </a:r>
          </a:p>
        </p:txBody>
      </p:sp>
      <p:cxnSp>
        <p:nvCxnSpPr>
          <p:cNvPr id="15" name="Straight Arrow Connector 14">
            <a:extLst>
              <a:ext uri="{FF2B5EF4-FFF2-40B4-BE49-F238E27FC236}">
                <a16:creationId xmlns:a16="http://schemas.microsoft.com/office/drawing/2014/main" id="{70E31D30-D49E-C229-8650-9B35ABFC32BC}"/>
              </a:ext>
              <a:ext uri="{C183D7F6-B498-43B3-948B-1728B52AA6E4}">
                <adec:decorative xmlns:adec="http://schemas.microsoft.com/office/drawing/2017/decorative" val="1"/>
              </a:ext>
            </a:extLst>
          </p:cNvPr>
          <p:cNvCxnSpPr>
            <a:cxnSpLocks/>
          </p:cNvCxnSpPr>
          <p:nvPr/>
        </p:nvCxnSpPr>
        <p:spPr>
          <a:xfrm>
            <a:off x="7257304" y="4070653"/>
            <a:ext cx="1394301"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 name="Graphic 25">
            <a:extLst>
              <a:ext uri="{FF2B5EF4-FFF2-40B4-BE49-F238E27FC236}">
                <a16:creationId xmlns:a16="http://schemas.microsoft.com/office/drawing/2014/main" id="{754C8EC5-701A-B2ED-4BB9-D4CAA2C6396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3088" y="2366301"/>
            <a:ext cx="1580528" cy="1580526"/>
          </a:xfrm>
          <a:prstGeom prst="rect">
            <a:avLst/>
          </a:prstGeom>
          <a:effectLst>
            <a:innerShdw blurRad="152400" dist="114300" dir="13500000">
              <a:prstClr val="black">
                <a:alpha val="16000"/>
              </a:prstClr>
            </a:innerShdw>
          </a:effectLst>
        </p:spPr>
      </p:pic>
      <p:cxnSp>
        <p:nvCxnSpPr>
          <p:cNvPr id="29" name="Straight Arrow Connector 28">
            <a:extLst>
              <a:ext uri="{FF2B5EF4-FFF2-40B4-BE49-F238E27FC236}">
                <a16:creationId xmlns:a16="http://schemas.microsoft.com/office/drawing/2014/main" id="{3370FAFF-143E-4166-E55F-06183EF46049}"/>
              </a:ext>
              <a:ext uri="{C183D7F6-B498-43B3-948B-1728B52AA6E4}">
                <adec:decorative xmlns:adec="http://schemas.microsoft.com/office/drawing/2017/decorative" val="1"/>
              </a:ext>
            </a:extLst>
          </p:cNvPr>
          <p:cNvCxnSpPr>
            <a:cxnSpLocks/>
          </p:cNvCxnSpPr>
          <p:nvPr/>
        </p:nvCxnSpPr>
        <p:spPr>
          <a:xfrm rot="5400000">
            <a:off x="10057249" y="3863370"/>
            <a:ext cx="794596" cy="268525"/>
          </a:xfrm>
          <a:prstGeom prst="bentConnector2">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Box 29">
            <a:extLst>
              <a:ext uri="{FF2B5EF4-FFF2-40B4-BE49-F238E27FC236}">
                <a16:creationId xmlns:a16="http://schemas.microsoft.com/office/drawing/2014/main" id="{62DF3B2C-BAA6-D94A-586A-79E8450B6C45}"/>
              </a:ext>
              <a:ext uri="{C183D7F6-B498-43B3-948B-1728B52AA6E4}">
                <adec:decorative xmlns:adec="http://schemas.microsoft.com/office/drawing/2017/decorative" val="1"/>
              </a:ext>
            </a:extLst>
          </p:cNvPr>
          <p:cNvSpPr txBox="1"/>
          <p:nvPr/>
        </p:nvSpPr>
        <p:spPr>
          <a:xfrm>
            <a:off x="9753090" y="3596443"/>
            <a:ext cx="1580526" cy="307777"/>
          </a:xfrm>
          <a:prstGeom prst="rect">
            <a:avLst/>
          </a:prstGeom>
          <a:solidFill>
            <a:srgbClr val="F4F3F5"/>
          </a:solidFill>
        </p:spPr>
        <p:txBody>
          <a:bodyPr wrap="square" lIns="91440" tIns="45720" rIns="91440" bIns="45720" rtlCol="0">
            <a:spAutoFit/>
          </a:bodyPr>
          <a:lstStyle/>
          <a:p>
            <a:pPr algn="ctr"/>
            <a:r>
              <a:rPr lang="id-ID" sz="1400">
                <a:latin typeface="+mj-lt"/>
                <a:ea typeface="+mj-ea"/>
                <a:cs typeface="+mj-cs"/>
              </a:rPr>
              <a:t>Data pelatihan</a:t>
            </a:r>
          </a:p>
        </p:txBody>
      </p:sp>
      <p:cxnSp>
        <p:nvCxnSpPr>
          <p:cNvPr id="16" name="Straight Arrow Connector 15">
            <a:extLst>
              <a:ext uri="{FF2B5EF4-FFF2-40B4-BE49-F238E27FC236}">
                <a16:creationId xmlns:a16="http://schemas.microsoft.com/office/drawing/2014/main" id="{3A811573-BD92-D41B-3188-653F5964EBB0}"/>
              </a:ext>
              <a:ext uri="{C183D7F6-B498-43B3-948B-1728B52AA6E4}">
                <adec:decorative xmlns:adec="http://schemas.microsoft.com/office/drawing/2017/decorative" val="1"/>
              </a:ext>
            </a:extLst>
          </p:cNvPr>
          <p:cNvCxnSpPr>
            <a:cxnSpLocks/>
          </p:cNvCxnSpPr>
          <p:nvPr/>
        </p:nvCxnSpPr>
        <p:spPr>
          <a:xfrm flipH="1" flipV="1">
            <a:off x="7412116" y="4549450"/>
            <a:ext cx="1399635"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Speech Bubble: Rectangle with Corners Rounded 17" descr="Dear &lt;recipient&gt;,&#10;Please find enclosed my application for the role of …">
            <a:extLst>
              <a:ext uri="{FF2B5EF4-FFF2-40B4-BE49-F238E27FC236}">
                <a16:creationId xmlns:a16="http://schemas.microsoft.com/office/drawing/2014/main" id="{BD8FBF9D-90A6-17CF-8B76-F18A061196E9}"/>
              </a:ext>
            </a:extLst>
          </p:cNvPr>
          <p:cNvSpPr/>
          <p:nvPr/>
        </p:nvSpPr>
        <p:spPr bwMode="auto">
          <a:xfrm>
            <a:off x="861560" y="4049837"/>
            <a:ext cx="4151313" cy="1919164"/>
          </a:xfrm>
          <a:prstGeom prst="wedgeRoundRectCallout">
            <a:avLst>
              <a:gd name="adj1" fmla="val 67623"/>
              <a:gd name="adj2" fmla="val -36196"/>
              <a:gd name="adj3" fmla="val 3500"/>
            </a:avLst>
          </a:prstGeom>
          <a:solidFill>
            <a:schemeClr val="bg1"/>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ts val="200"/>
              </a:spcAft>
            </a:pPr>
            <a:r>
              <a:rPr lang="id-ID" sz="1300" dirty="0">
                <a:solidFill>
                  <a:schemeClr val="tx1"/>
                </a:solidFill>
              </a:rPr>
              <a:t>London adalah kota yang penuh dengan sejarah, budaya, dan keseruan! Berikut beberapa hal yang </a:t>
            </a:r>
            <a:br>
              <a:rPr lang="en-US" sz="1300" dirty="0">
                <a:solidFill>
                  <a:schemeClr val="tx1"/>
                </a:solidFill>
              </a:rPr>
            </a:br>
            <a:r>
              <a:rPr lang="id-ID" sz="1300" dirty="0">
                <a:solidFill>
                  <a:schemeClr val="tx1"/>
                </a:solidFill>
              </a:rPr>
              <a:t>bisa Anda nikmati dan lakukan:</a:t>
            </a:r>
          </a:p>
          <a:p>
            <a:pPr marL="285750" indent="-190500" algn="l" defTabSz="932472" fontAlgn="base">
              <a:spcBef>
                <a:spcPct val="0"/>
              </a:spcBef>
              <a:spcAft>
                <a:spcPts val="200"/>
              </a:spcAft>
              <a:buFont typeface="Arial" panose="020B0604020202020204" pitchFamily="34" charset="0"/>
              <a:buChar char="•"/>
            </a:pPr>
            <a:r>
              <a:rPr lang="id-ID" sz="1300" dirty="0">
                <a:solidFill>
                  <a:schemeClr val="tx1"/>
                </a:solidFill>
              </a:rPr>
              <a:t>Istana Buckingham: Kunjungi State Rooms dan saksikan upacara Pergantian Penjaga</a:t>
            </a:r>
          </a:p>
          <a:p>
            <a:pPr marL="285750" indent="-190500" defTabSz="932472" fontAlgn="base">
              <a:spcBef>
                <a:spcPct val="0"/>
              </a:spcBef>
              <a:spcAft>
                <a:spcPts val="200"/>
              </a:spcAft>
              <a:buFont typeface="Arial" panose="020B0604020202020204" pitchFamily="34" charset="0"/>
              <a:buChar char="•"/>
            </a:pPr>
            <a:r>
              <a:rPr lang="id-ID" sz="1300" dirty="0">
                <a:solidFill>
                  <a:schemeClr val="tx1"/>
                </a:solidFill>
              </a:rPr>
              <a:t>Menara London: Jelajahi kastil bersejarah ini dan lihat langsung keindahan Permata Mahkota. </a:t>
            </a:r>
          </a:p>
          <a:p>
            <a:pPr marL="285750" indent="-190500" defTabSz="932472" fontAlgn="base">
              <a:spcBef>
                <a:spcPct val="0"/>
              </a:spcBef>
              <a:spcAft>
                <a:spcPts val="200"/>
              </a:spcAft>
              <a:buFont typeface="Arial" panose="020B0604020202020204" pitchFamily="34" charset="0"/>
              <a:buChar char="•"/>
            </a:pPr>
            <a:r>
              <a:rPr lang="id-ID" sz="1300" dirty="0">
                <a:solidFill>
                  <a:schemeClr val="tx1"/>
                </a:solidFill>
              </a:rPr>
              <a:t>…</a:t>
            </a:r>
          </a:p>
        </p:txBody>
      </p:sp>
      <p:grpSp>
        <p:nvGrpSpPr>
          <p:cNvPr id="41" name="Group 40">
            <a:extLst>
              <a:ext uri="{FF2B5EF4-FFF2-40B4-BE49-F238E27FC236}">
                <a16:creationId xmlns:a16="http://schemas.microsoft.com/office/drawing/2014/main" id="{EA4954D6-30D6-2512-112E-D72639EBD8AD}"/>
              </a:ext>
              <a:ext uri="{C183D7F6-B498-43B3-948B-1728B52AA6E4}">
                <adec:decorative xmlns:adec="http://schemas.microsoft.com/office/drawing/2017/decorative" val="1"/>
              </a:ext>
            </a:extLst>
          </p:cNvPr>
          <p:cNvGrpSpPr/>
          <p:nvPr/>
        </p:nvGrpSpPr>
        <p:grpSpPr>
          <a:xfrm>
            <a:off x="5758491" y="4124733"/>
            <a:ext cx="242896" cy="242894"/>
            <a:chOff x="11303794" y="1621403"/>
            <a:chExt cx="244474" cy="244472"/>
          </a:xfrm>
        </p:grpSpPr>
        <p:sp>
          <p:nvSpPr>
            <p:cNvPr id="42" name="Oval 41">
              <a:extLst>
                <a:ext uri="{FF2B5EF4-FFF2-40B4-BE49-F238E27FC236}">
                  <a16:creationId xmlns:a16="http://schemas.microsoft.com/office/drawing/2014/main" id="{AD0942F4-5722-4790-33DB-D3DEF33C52AD}"/>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3" name="Arrow: Bent 42">
              <a:extLst>
                <a:ext uri="{FF2B5EF4-FFF2-40B4-BE49-F238E27FC236}">
                  <a16:creationId xmlns:a16="http://schemas.microsoft.com/office/drawing/2014/main" id="{5D6ABEE4-B0F2-0D74-F13E-1C1CBB963B9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A4EA26EF-D369-3186-02EA-9CF36F57CACE}"/>
              </a:ext>
              <a:ext uri="{C183D7F6-B498-43B3-948B-1728B52AA6E4}">
                <adec:decorative xmlns:adec="http://schemas.microsoft.com/office/drawing/2017/decorative" val="1"/>
              </a:ext>
            </a:extLst>
          </p:cNvPr>
          <p:cNvGrpSpPr/>
          <p:nvPr/>
        </p:nvGrpSpPr>
        <p:grpSpPr>
          <a:xfrm>
            <a:off x="8651605" y="3949206"/>
            <a:ext cx="242896" cy="242894"/>
            <a:chOff x="11303794" y="1621403"/>
            <a:chExt cx="244474" cy="244472"/>
          </a:xfrm>
        </p:grpSpPr>
        <p:sp>
          <p:nvSpPr>
            <p:cNvPr id="51" name="Oval 50">
              <a:extLst>
                <a:ext uri="{FF2B5EF4-FFF2-40B4-BE49-F238E27FC236}">
                  <a16:creationId xmlns:a16="http://schemas.microsoft.com/office/drawing/2014/main" id="{AF13F336-E67D-B508-13AD-AB0F4098B390}"/>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2" name="Arrow: Bent 51">
              <a:extLst>
                <a:ext uri="{FF2B5EF4-FFF2-40B4-BE49-F238E27FC236}">
                  <a16:creationId xmlns:a16="http://schemas.microsoft.com/office/drawing/2014/main" id="{34F89DCC-AD14-7F08-E74E-7F3C226B47C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3DD30573-2FC0-7239-54B9-54060871AF3C}"/>
              </a:ext>
              <a:ext uri="{C183D7F6-B498-43B3-948B-1728B52AA6E4}">
                <adec:decorative xmlns:adec="http://schemas.microsoft.com/office/drawing/2017/decorative" val="1"/>
              </a:ext>
            </a:extLst>
          </p:cNvPr>
          <p:cNvGrpSpPr/>
          <p:nvPr/>
        </p:nvGrpSpPr>
        <p:grpSpPr>
          <a:xfrm flipH="1">
            <a:off x="7169220" y="4428003"/>
            <a:ext cx="242896" cy="242894"/>
            <a:chOff x="11303794" y="1621403"/>
            <a:chExt cx="244474" cy="244472"/>
          </a:xfrm>
        </p:grpSpPr>
        <p:sp>
          <p:nvSpPr>
            <p:cNvPr id="55" name="Oval 54">
              <a:extLst>
                <a:ext uri="{FF2B5EF4-FFF2-40B4-BE49-F238E27FC236}">
                  <a16:creationId xmlns:a16="http://schemas.microsoft.com/office/drawing/2014/main" id="{0A6474EA-9969-8D6A-078C-3E86A5560345}"/>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6" name="Arrow: Bent 55">
              <a:extLst>
                <a:ext uri="{FF2B5EF4-FFF2-40B4-BE49-F238E27FC236}">
                  <a16:creationId xmlns:a16="http://schemas.microsoft.com/office/drawing/2014/main" id="{B19B3B64-0531-7B13-A8D7-23C50F134F86}"/>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DABA0D2-596E-EEA4-DA12-FC367922CDEC}"/>
              </a:ext>
              <a:ext uri="{C183D7F6-B498-43B3-948B-1728B52AA6E4}">
                <adec:decorative xmlns:adec="http://schemas.microsoft.com/office/drawing/2017/decorative" val="1"/>
              </a:ext>
            </a:extLst>
          </p:cNvPr>
          <p:cNvGrpSpPr/>
          <p:nvPr/>
        </p:nvGrpSpPr>
        <p:grpSpPr>
          <a:xfrm flipH="1">
            <a:off x="10077388" y="4273483"/>
            <a:ext cx="242896" cy="242894"/>
            <a:chOff x="11303794" y="1621403"/>
            <a:chExt cx="244474" cy="244472"/>
          </a:xfrm>
        </p:grpSpPr>
        <p:sp>
          <p:nvSpPr>
            <p:cNvPr id="62" name="Oval 61">
              <a:extLst>
                <a:ext uri="{FF2B5EF4-FFF2-40B4-BE49-F238E27FC236}">
                  <a16:creationId xmlns:a16="http://schemas.microsoft.com/office/drawing/2014/main" id="{1A830584-205D-7643-9A4B-6AE883AB1EFC}"/>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63" name="Arrow: Bent 62">
              <a:extLst>
                <a:ext uri="{FF2B5EF4-FFF2-40B4-BE49-F238E27FC236}">
                  <a16:creationId xmlns:a16="http://schemas.microsoft.com/office/drawing/2014/main" id="{00BEE1A7-387D-1D43-3E16-E99EA20C796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029" name="Books">
            <a:extLst>
              <a:ext uri="{FF2B5EF4-FFF2-40B4-BE49-F238E27FC236}">
                <a16:creationId xmlns:a16="http://schemas.microsoft.com/office/drawing/2014/main" id="{D2A75493-48F3-CC07-F4E2-F809F3FE5C30}"/>
              </a:ext>
              <a:ext uri="{C183D7F6-B498-43B3-948B-1728B52AA6E4}">
                <adec:decorative xmlns:adec="http://schemas.microsoft.com/office/drawing/2017/decorative" val="1"/>
              </a:ext>
            </a:extLst>
          </p:cNvPr>
          <p:cNvSpPr>
            <a:spLocks noChangeAspect="1" noEditPoints="1"/>
          </p:cNvSpPr>
          <p:nvPr/>
        </p:nvSpPr>
        <p:spPr bwMode="auto">
          <a:xfrm>
            <a:off x="10554375" y="3083120"/>
            <a:ext cx="389916" cy="30786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20" name="Straight Arrow Connector 19">
            <a:extLst>
              <a:ext uri="{FF2B5EF4-FFF2-40B4-BE49-F238E27FC236}">
                <a16:creationId xmlns:a16="http://schemas.microsoft.com/office/drawing/2014/main" id="{34266EA7-2710-C41A-D7AC-B48D805710ED}"/>
              </a:ext>
              <a:ext uri="{C183D7F6-B498-43B3-948B-1728B52AA6E4}">
                <adec:decorative xmlns:adec="http://schemas.microsoft.com/office/drawing/2017/decorative" val="1"/>
              </a:ext>
            </a:extLst>
          </p:cNvPr>
          <p:cNvCxnSpPr>
            <a:cxnSpLocks/>
            <a:stCxn id="17" idx="3"/>
            <a:endCxn id="42" idx="2"/>
          </p:cNvCxnSpPr>
          <p:nvPr/>
        </p:nvCxnSpPr>
        <p:spPr>
          <a:xfrm>
            <a:off x="5032713" y="3037101"/>
            <a:ext cx="725778" cy="1209079"/>
          </a:xfrm>
          <a:prstGeom prst="bentConnector3">
            <a:avLst>
              <a:gd name="adj1" fmla="val 50000"/>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0" name="Page2_E7C3">
            <a:extLst>
              <a:ext uri="{FF2B5EF4-FFF2-40B4-BE49-F238E27FC236}">
                <a16:creationId xmlns:a16="http://schemas.microsoft.com/office/drawing/2014/main" id="{970E5C8A-40F7-0DF6-CD39-950A5F448BFB}"/>
              </a:ext>
              <a:ext uri="{C183D7F6-B498-43B3-948B-1728B52AA6E4}">
                <adec:decorative xmlns:adec="http://schemas.microsoft.com/office/drawing/2017/decorative" val="1"/>
              </a:ext>
            </a:extLst>
          </p:cNvPr>
          <p:cNvSpPr>
            <a:spLocks noChangeAspect="1" noEditPoints="1"/>
          </p:cNvSpPr>
          <p:nvPr/>
        </p:nvSpPr>
        <p:spPr bwMode="auto">
          <a:xfrm>
            <a:off x="10196022" y="3073595"/>
            <a:ext cx="258048" cy="32244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EE920BA8-16B3-B492-DBCF-BFE811B3ECCE}"/>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1267802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5D01665-52D2-5DF3-419A-6D50F888463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Rounded Rectangle 24_1">
            <a:extLst>
              <a:ext uri="{FF2B5EF4-FFF2-40B4-BE49-F238E27FC236}">
                <a16:creationId xmlns:a16="http://schemas.microsoft.com/office/drawing/2014/main" id="{A2B68EF1-034D-5426-EBC8-7B786864E36D}"/>
              </a:ext>
              <a:ext uri="{C183D7F6-B498-43B3-948B-1728B52AA6E4}">
                <adec:decorative xmlns:adec="http://schemas.microsoft.com/office/drawing/2017/decorative" val="1"/>
              </a:ext>
            </a:extLst>
          </p:cNvPr>
          <p:cNvSpPr>
            <a:spLocks/>
          </p:cNvSpPr>
          <p:nvPr/>
        </p:nvSpPr>
        <p:spPr bwMode="auto">
          <a:xfrm>
            <a:off x="588963" y="1219200"/>
            <a:ext cx="11017250" cy="5049838"/>
          </a:xfrm>
          <a:prstGeom prst="roundRect">
            <a:avLst>
              <a:gd name="adj" fmla="val 2954"/>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57200"/>
            <a:ext cx="11018520" cy="492443"/>
          </a:xfrm>
        </p:spPr>
        <p:txBody>
          <a:bodyPr/>
          <a:lstStyle/>
          <a:p>
            <a:r>
              <a:rPr lang="id-ID"/>
              <a:t>Pedoman untuk perintah yang efektif</a:t>
            </a:r>
          </a:p>
        </p:txBody>
      </p:sp>
      <p:grpSp>
        <p:nvGrpSpPr>
          <p:cNvPr id="42" name="Group 41">
            <a:extLst>
              <a:ext uri="{FF2B5EF4-FFF2-40B4-BE49-F238E27FC236}">
                <a16:creationId xmlns:a16="http://schemas.microsoft.com/office/drawing/2014/main" id="{D50ACFB4-BD6D-1CCB-2B29-4637FDFDBE7D}"/>
              </a:ext>
              <a:ext uri="{C183D7F6-B498-43B3-948B-1728B52AA6E4}">
                <adec:decorative xmlns:adec="http://schemas.microsoft.com/office/drawing/2017/decorative" val="1"/>
              </a:ext>
            </a:extLst>
          </p:cNvPr>
          <p:cNvGrpSpPr/>
          <p:nvPr/>
        </p:nvGrpSpPr>
        <p:grpSpPr>
          <a:xfrm>
            <a:off x="1508125" y="1539145"/>
            <a:ext cx="9247506" cy="2805629"/>
            <a:chOff x="1473835" y="1459135"/>
            <a:chExt cx="9247506" cy="2805629"/>
          </a:xfrm>
        </p:grpSpPr>
        <p:sp>
          <p:nvSpPr>
            <p:cNvPr id="14" name="Speech Bubble: Rectangle with Corners Rounded 13">
              <a:extLst>
                <a:ext uri="{FF2B5EF4-FFF2-40B4-BE49-F238E27FC236}">
                  <a16:creationId xmlns:a16="http://schemas.microsoft.com/office/drawing/2014/main" id="{C9E3E1F2-E101-B6CC-2BBC-F5DDF39EE33E}"/>
                </a:ext>
                <a:ext uri="{C183D7F6-B498-43B3-948B-1728B52AA6E4}">
                  <adec:decorative xmlns:adec="http://schemas.microsoft.com/office/drawing/2017/decorative" val="0"/>
                </a:ext>
              </a:extLst>
            </p:cNvPr>
            <p:cNvSpPr/>
            <p:nvPr/>
          </p:nvSpPr>
          <p:spPr bwMode="auto">
            <a:xfrm>
              <a:off x="1566610" y="1459135"/>
              <a:ext cx="9061957" cy="781146"/>
            </a:xfrm>
            <a:prstGeom prst="wedgeRoundRectCallout">
              <a:avLst>
                <a:gd name="adj1" fmla="val -54468"/>
                <a:gd name="adj2" fmla="val 27188"/>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id-ID" sz="1400">
                  <a:solidFill>
                    <a:schemeClr val="tx1"/>
                  </a:solidFill>
                  <a:ea typeface="+mj-ea"/>
                  <a:cs typeface="+mj-cs"/>
                </a:rPr>
                <a:t>Rangkum artikel di https://nodpublishers.com/London</a:t>
              </a:r>
              <a:r>
                <a:rPr lang="id-ID" sz="1400" baseline="30000">
                  <a:solidFill>
                    <a:schemeClr val="tx1"/>
                  </a:solidFill>
                  <a:ea typeface="+mj-ea"/>
                  <a:cs typeface="+mj-cs"/>
                </a:rPr>
                <a:t>1</a:t>
              </a:r>
              <a:r>
                <a:rPr lang="id-ID" sz="1400">
                  <a:solidFill>
                    <a:schemeClr val="tx1"/>
                  </a:solidFill>
                  <a:ea typeface="+mj-ea"/>
                  <a:cs typeface="+mj-cs"/>
                </a:rPr>
                <a:t> dalam format daftar poin berisi 3 hingga 5 fakta menarik</a:t>
              </a:r>
              <a:r>
                <a:rPr lang="id-ID" sz="1400" baseline="30000">
                  <a:solidFill>
                    <a:schemeClr val="tx1"/>
                  </a:solidFill>
                  <a:ea typeface="+mj-ea"/>
                  <a:cs typeface="+mj-cs"/>
                </a:rPr>
                <a:t>2</a:t>
              </a:r>
              <a:r>
                <a:rPr lang="id-ID" sz="1400">
                  <a:solidFill>
                    <a:schemeClr val="tx1"/>
                  </a:solidFill>
                  <a:ea typeface="+mj-ea"/>
                  <a:cs typeface="+mj-cs"/>
                </a:rPr>
                <a:t> untuk membantu saya membuat rencana perjalanan</a:t>
              </a:r>
              <a:r>
                <a:rPr lang="id-ID" sz="1400" baseline="30000">
                  <a:solidFill>
                    <a:schemeClr val="tx1"/>
                  </a:solidFill>
                  <a:ea typeface="+mj-ea"/>
                  <a:cs typeface="+mj-cs"/>
                </a:rPr>
                <a:t>3</a:t>
              </a:r>
              <a:r>
                <a:rPr lang="id-ID" sz="1400">
                  <a:solidFill>
                    <a:schemeClr val="tx1"/>
                  </a:solidFill>
                  <a:ea typeface="+mj-ea"/>
                  <a:cs typeface="+mj-cs"/>
                </a:rPr>
                <a:t>. Buat setiap poin singkat dan sederhana</a:t>
              </a:r>
              <a:r>
                <a:rPr lang="id-ID" sz="1400" baseline="30000">
                  <a:solidFill>
                    <a:schemeClr val="tx1"/>
                  </a:solidFill>
                  <a:ea typeface="+mj-ea"/>
                  <a:cs typeface="+mj-cs"/>
                </a:rPr>
                <a:t>4</a:t>
              </a:r>
            </a:p>
          </p:txBody>
        </p:sp>
        <p:sp>
          <p:nvSpPr>
            <p:cNvPr id="3" name="Speech Bubble: Rectangle with Corners Rounded 2">
              <a:extLst>
                <a:ext uri="{FF2B5EF4-FFF2-40B4-BE49-F238E27FC236}">
                  <a16:creationId xmlns:a16="http://schemas.microsoft.com/office/drawing/2014/main" id="{B6BAC0B7-D61B-2B00-8274-A7F452BF7983}"/>
                </a:ext>
                <a:ext uri="{C183D7F6-B498-43B3-948B-1728B52AA6E4}">
                  <adec:decorative xmlns:adec="http://schemas.microsoft.com/office/drawing/2017/decorative" val="0"/>
                </a:ext>
              </a:extLst>
            </p:cNvPr>
            <p:cNvSpPr/>
            <p:nvPr/>
          </p:nvSpPr>
          <p:spPr bwMode="auto">
            <a:xfrm>
              <a:off x="1566610" y="3742514"/>
              <a:ext cx="9061957" cy="522250"/>
            </a:xfrm>
            <a:prstGeom prst="wedgeRoundRectCallout">
              <a:avLst>
                <a:gd name="adj1" fmla="val -56337"/>
                <a:gd name="adj2" fmla="val 1705"/>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id-ID" sz="1400">
                  <a:solidFill>
                    <a:schemeClr val="tx1"/>
                  </a:solidFill>
                  <a:ea typeface="+mj-ea"/>
                  <a:cs typeface="+mj-cs"/>
                </a:rPr>
                <a:t>Seberapa mudah untuk berkeliling di kota?</a:t>
              </a:r>
              <a:r>
                <a:rPr lang="id-ID" sz="1400" baseline="30000">
                  <a:solidFill>
                    <a:schemeClr val="tx1"/>
                  </a:solidFill>
                  <a:ea typeface="+mj-ea"/>
                  <a:cs typeface="+mj-cs"/>
                </a:rPr>
                <a:t>5</a:t>
              </a:r>
            </a:p>
          </p:txBody>
        </p:sp>
        <p:sp>
          <p:nvSpPr>
            <p:cNvPr id="5" name="Speech Bubble: Rectangle with Corners Rounded 4" descr="Dear &lt;recipient&gt;,&#10;Please find enclosed my application for the role of …">
              <a:extLst>
                <a:ext uri="{FF2B5EF4-FFF2-40B4-BE49-F238E27FC236}">
                  <a16:creationId xmlns:a16="http://schemas.microsoft.com/office/drawing/2014/main" id="{6CA6F0C5-2CE2-3240-6B74-1C69CA416C88}"/>
                </a:ext>
              </a:extLst>
            </p:cNvPr>
            <p:cNvSpPr/>
            <p:nvPr/>
          </p:nvSpPr>
          <p:spPr bwMode="auto">
            <a:xfrm>
              <a:off x="1473835" y="2498120"/>
              <a:ext cx="9247506" cy="986554"/>
            </a:xfrm>
            <a:prstGeom prst="wedgeRoundRectCallout">
              <a:avLst>
                <a:gd name="adj1" fmla="val 56145"/>
                <a:gd name="adj2" fmla="val -28178"/>
                <a:gd name="adj3" fmla="val 16667"/>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id-ID" sz="1400">
                  <a:solidFill>
                    <a:schemeClr val="tx1"/>
                  </a:solidFill>
                </a:rPr>
                <a:t>Berikut ini beberapa fakta menarik tentang London untuk membantu Anda membuat rencana perjalanan:</a:t>
              </a:r>
            </a:p>
            <a:p>
              <a:pPr marL="285750" indent="-171450" algn="l" defTabSz="932472" fontAlgn="base">
                <a:spcBef>
                  <a:spcPts val="200"/>
                </a:spcBef>
                <a:spcAft>
                  <a:spcPct val="0"/>
                </a:spcAft>
                <a:buFont typeface="Arial" panose="020B0604020202020204" pitchFamily="34" charset="0"/>
                <a:buChar char="•"/>
              </a:pPr>
              <a:r>
                <a:rPr lang="id-ID" sz="1200">
                  <a:solidFill>
                    <a:schemeClr val="tx1"/>
                  </a:solidFill>
                  <a:latin typeface="+mj-lt"/>
                  <a:ea typeface="+mj-ea"/>
                  <a:cs typeface="+mj-cs"/>
                </a:rPr>
                <a:t>Awal Sejarah: </a:t>
              </a:r>
              <a:r>
                <a:rPr lang="id-ID" sz="1200">
                  <a:solidFill>
                    <a:schemeClr val="tx1"/>
                  </a:solidFill>
                </a:rPr>
                <a:t>Didirikan oleh Bangsa Romawi sebagai Londinium pada tahun 47 M</a:t>
              </a:r>
            </a:p>
            <a:p>
              <a:pPr marL="285750" indent="-171450" algn="l" defTabSz="932472" fontAlgn="base">
                <a:spcBef>
                  <a:spcPct val="0"/>
                </a:spcBef>
                <a:spcAft>
                  <a:spcPct val="0"/>
                </a:spcAft>
                <a:buFont typeface="Arial" panose="020B0604020202020204" pitchFamily="34" charset="0"/>
                <a:buChar char="•"/>
              </a:pPr>
              <a:r>
                <a:rPr lang="id-ID" sz="1200">
                  <a:solidFill>
                    <a:schemeClr val="tx1"/>
                  </a:solidFill>
                </a:rPr>
                <a:t>…</a:t>
              </a:r>
            </a:p>
          </p:txBody>
        </p:sp>
      </p:grpSp>
      <p:sp>
        <p:nvSpPr>
          <p:cNvPr id="7" name="Rounded Rectangle 3_1">
            <a:extLst>
              <a:ext uri="{FF2B5EF4-FFF2-40B4-BE49-F238E27FC236}">
                <a16:creationId xmlns:a16="http://schemas.microsoft.com/office/drawing/2014/main" id="{707C6F88-6D94-C07B-740E-1A7052903060}"/>
              </a:ext>
            </a:extLst>
          </p:cNvPr>
          <p:cNvSpPr>
            <a:spLocks/>
          </p:cNvSpPr>
          <p:nvPr/>
        </p:nvSpPr>
        <p:spPr>
          <a:xfrm>
            <a:off x="726123" y="4730634"/>
            <a:ext cx="10742930" cy="1401244"/>
          </a:xfrm>
          <a:prstGeom prst="roundRect">
            <a:avLst>
              <a:gd name="adj" fmla="val 480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marL="228600" indent="-228600" defTabSz="951121">
              <a:spcAft>
                <a:spcPts val="600"/>
              </a:spcAft>
              <a:buSzPct val="90000"/>
              <a:buFont typeface="+mj-lt"/>
              <a:buAutoNum type="arabicPeriod"/>
            </a:pPr>
            <a:r>
              <a:rPr lang="id-ID" sz="1200">
                <a:solidFill>
                  <a:schemeClr val="tx1"/>
                </a:solidFill>
                <a:cs typeface="Segoe UI" panose="020B0502040204020203" pitchFamily="34" charset="0"/>
              </a:rPr>
              <a:t>Sertakan sumber untuk mendukung jawaban dalam ruang lingkup informasi yang spesifik, jika tersedia.</a:t>
            </a:r>
          </a:p>
          <a:p>
            <a:pPr marL="228600" indent="-228600" defTabSz="951121">
              <a:spcAft>
                <a:spcPts val="600"/>
              </a:spcAft>
              <a:buSzPct val="90000"/>
              <a:buFont typeface="+mj-lt"/>
              <a:buAutoNum type="arabicPeriod"/>
            </a:pPr>
            <a:r>
              <a:rPr lang="id-ID" sz="1200">
                <a:solidFill>
                  <a:schemeClr val="tx1"/>
                </a:solidFill>
                <a:cs typeface="Segoe UI" panose="020B0502040204020203" pitchFamily="34" charset="0"/>
              </a:rPr>
              <a:t>Tentukan tujuan yang jelas untuk apa yang Anda ingin Copilot lakukan.</a:t>
            </a:r>
          </a:p>
          <a:p>
            <a:pPr marL="228600" indent="-228600" defTabSz="951121">
              <a:spcAft>
                <a:spcPts val="600"/>
              </a:spcAft>
              <a:buSzPct val="90000"/>
              <a:buFont typeface="+mj-lt"/>
              <a:buAutoNum type="arabicPeriod"/>
            </a:pPr>
            <a:r>
              <a:rPr lang="id-ID" sz="1200">
                <a:solidFill>
                  <a:schemeClr val="tx1"/>
                </a:solidFill>
                <a:cs typeface="Segoe UI" panose="020B0502040204020203" pitchFamily="34" charset="0"/>
              </a:rPr>
              <a:t>Tambahkan konteks untuk memaksimalkan kesesuaian dan relevansi respons.</a:t>
            </a:r>
          </a:p>
          <a:p>
            <a:pPr marL="228600" indent="-228600" defTabSz="951121">
              <a:spcAft>
                <a:spcPts val="600"/>
              </a:spcAft>
              <a:buSzPct val="90000"/>
              <a:buFont typeface="+mj-lt"/>
              <a:buAutoNum type="arabicPeriod"/>
            </a:pPr>
            <a:r>
              <a:rPr lang="id-ID" sz="1200">
                <a:solidFill>
                  <a:schemeClr val="tx1"/>
                </a:solidFill>
                <a:cs typeface="Segoe UI" panose="020B0502040204020203" pitchFamily="34" charset="0"/>
              </a:rPr>
              <a:t>Tetapkan harapan yang jelas mengenai format jawaban.</a:t>
            </a:r>
          </a:p>
          <a:p>
            <a:pPr marL="228600" indent="-228600" defTabSz="951121">
              <a:spcAft>
                <a:spcPts val="600"/>
              </a:spcAft>
              <a:buSzPct val="90000"/>
              <a:buFont typeface="+mj-lt"/>
              <a:buAutoNum type="arabicPeriod"/>
            </a:pPr>
            <a:r>
              <a:rPr lang="id-ID" sz="1200">
                <a:solidFill>
                  <a:schemeClr val="tx1"/>
                </a:solidFill>
                <a:cs typeface="Segoe UI" panose="020B0502040204020203" pitchFamily="34" charset="0"/>
              </a:rPr>
              <a:t>Lakukan iterasi berdasarkan perintah dan respons sebelumnya untuk menyempurnakan hasil.</a:t>
            </a:r>
          </a:p>
        </p:txBody>
      </p:sp>
      <p:pic>
        <p:nvPicPr>
          <p:cNvPr id="43" name="Picture 42">
            <a:extLst>
              <a:ext uri="{FF2B5EF4-FFF2-40B4-BE49-F238E27FC236}">
                <a16:creationId xmlns:a16="http://schemas.microsoft.com/office/drawing/2014/main" id="{631664F3-DAFF-6050-25FB-928B9AC59D6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7313504" y="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 name="TextBox 7">
            <a:extLst>
              <a:ext uri="{FF2B5EF4-FFF2-40B4-BE49-F238E27FC236}">
                <a16:creationId xmlns:a16="http://schemas.microsoft.com/office/drawing/2014/main" id="{E6418DCB-1DF4-F648-ABC7-412ABFDFA65F}"/>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683238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64BB7D-4B85-126B-74B5-5DA3C6080CA3}"/>
              </a:ext>
              <a:ext uri="{C183D7F6-B498-43B3-948B-1728B52AA6E4}">
                <adec:decorative xmlns:adec="http://schemas.microsoft.com/office/drawing/2017/decorative" val="1"/>
              </a:ext>
            </a:extLst>
          </p:cNvPr>
          <p:cNvGrpSpPr/>
          <p:nvPr/>
        </p:nvGrpSpPr>
        <p:grpSpPr>
          <a:xfrm>
            <a:off x="1" y="-184660"/>
            <a:ext cx="12191999" cy="1172541"/>
            <a:chOff x="1" y="0"/>
            <a:chExt cx="12191999" cy="1172541"/>
          </a:xfrm>
        </p:grpSpPr>
        <p:pic>
          <p:nvPicPr>
            <p:cNvPr id="8" name="Picture 7">
              <a:extLst>
                <a:ext uri="{FF2B5EF4-FFF2-40B4-BE49-F238E27FC236}">
                  <a16:creationId xmlns:a16="http://schemas.microsoft.com/office/drawing/2014/main" id="{5DCE424C-F7A3-1B20-F718-860CCAC91E3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9" name="Straight Connector 8">
              <a:extLst>
                <a:ext uri="{FF2B5EF4-FFF2-40B4-BE49-F238E27FC236}">
                  <a16:creationId xmlns:a16="http://schemas.microsoft.com/office/drawing/2014/main" id="{6CFFF017-54BB-B932-BEE1-1F2AD3D562D5}"/>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84D2E2-7778-B939-F320-FDD80F02420A}"/>
              </a:ext>
            </a:extLst>
          </p:cNvPr>
          <p:cNvSpPr>
            <a:spLocks noGrp="1"/>
          </p:cNvSpPr>
          <p:nvPr>
            <p:ph type="title"/>
          </p:nvPr>
        </p:nvSpPr>
        <p:spPr>
          <a:xfrm>
            <a:off x="588263" y="980904"/>
            <a:ext cx="11018520" cy="492443"/>
          </a:xfrm>
        </p:spPr>
        <p:txBody>
          <a:bodyPr/>
          <a:lstStyle/>
          <a:p>
            <a:r>
              <a:rPr lang="id-ID"/>
              <a:t>Tentang Program: Merancang destinasi impian dengan AI </a:t>
            </a:r>
          </a:p>
        </p:txBody>
      </p:sp>
      <p:sp>
        <p:nvSpPr>
          <p:cNvPr id="10" name="Rectangle: Rounded Corners 9">
            <a:extLst>
              <a:ext uri="{FF2B5EF4-FFF2-40B4-BE49-F238E27FC236}">
                <a16:creationId xmlns:a16="http://schemas.microsoft.com/office/drawing/2014/main" id="{1FD70EA2-56B9-C0BF-8ACF-4A29A56BC422}"/>
              </a:ext>
              <a:ext uri="{C183D7F6-B498-43B3-948B-1728B52AA6E4}">
                <adec:decorative xmlns:adec="http://schemas.microsoft.com/office/drawing/2017/decorative" val="1"/>
              </a:ext>
            </a:extLst>
          </p:cNvPr>
          <p:cNvSpPr>
            <a:spLocks/>
          </p:cNvSpPr>
          <p:nvPr/>
        </p:nvSpPr>
        <p:spPr bwMode="auto">
          <a:xfrm>
            <a:off x="588963" y="1552694"/>
            <a:ext cx="11017250" cy="49823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1" name="Rounded Rectangle 3_1">
            <a:extLst>
              <a:ext uri="{FF2B5EF4-FFF2-40B4-BE49-F238E27FC236}">
                <a16:creationId xmlns:a16="http://schemas.microsoft.com/office/drawing/2014/main" id="{16BD29C6-E69A-1442-E3D3-BBF3D07BD798}"/>
              </a:ext>
              <a:ext uri="{C183D7F6-B498-43B3-948B-1728B52AA6E4}">
                <adec:decorative xmlns:adec="http://schemas.microsoft.com/office/drawing/2017/decorative" val="1"/>
              </a:ext>
            </a:extLst>
          </p:cNvPr>
          <p:cNvSpPr>
            <a:spLocks/>
          </p:cNvSpPr>
          <p:nvPr/>
        </p:nvSpPr>
        <p:spPr>
          <a:xfrm>
            <a:off x="7715250" y="1735573"/>
            <a:ext cx="3704907" cy="4616596"/>
          </a:xfrm>
          <a:prstGeom prst="roundRect">
            <a:avLst>
              <a:gd name="adj" fmla="val 44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a:ln w="3175">
                <a:noFill/>
              </a:ln>
              <a:latin typeface="+mj-lt"/>
            </a:endParaRPr>
          </a:p>
        </p:txBody>
      </p:sp>
      <p:sp>
        <p:nvSpPr>
          <p:cNvPr id="42" name="Rounded Rectangle 3_1">
            <a:extLst>
              <a:ext uri="{FF2B5EF4-FFF2-40B4-BE49-F238E27FC236}">
                <a16:creationId xmlns:a16="http://schemas.microsoft.com/office/drawing/2014/main" id="{1BE939C8-DCF7-5DC4-B26E-0DA9C9A80A13}"/>
              </a:ext>
              <a:ext uri="{C183D7F6-B498-43B3-948B-1728B52AA6E4}">
                <adec:decorative xmlns:adec="http://schemas.microsoft.com/office/drawing/2017/decorative" val="1"/>
              </a:ext>
            </a:extLst>
          </p:cNvPr>
          <p:cNvSpPr>
            <a:spLocks/>
          </p:cNvSpPr>
          <p:nvPr/>
        </p:nvSpPr>
        <p:spPr>
          <a:xfrm>
            <a:off x="771843" y="1735573"/>
            <a:ext cx="6757351" cy="4616596"/>
          </a:xfrm>
          <a:prstGeom prst="roundRect">
            <a:avLst>
              <a:gd name="adj" fmla="val 3400"/>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pic>
        <p:nvPicPr>
          <p:cNvPr id="41" name="Picture 40">
            <a:extLst>
              <a:ext uri="{FF2B5EF4-FFF2-40B4-BE49-F238E27FC236}">
                <a16:creationId xmlns:a16="http://schemas.microsoft.com/office/drawing/2014/main" id="{5AFD8364-50D7-9A72-C028-F7CC2A912EE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3048"/>
          <a:stretch/>
        </p:blipFill>
        <p:spPr>
          <a:xfrm>
            <a:off x="8947020" y="5929431"/>
            <a:ext cx="2473137" cy="422738"/>
          </a:xfrm>
          <a:custGeom>
            <a:avLst/>
            <a:gdLst>
              <a:gd name="connsiteX0" fmla="*/ 0 w 1788794"/>
              <a:gd name="connsiteY0" fmla="*/ 0 h 305762"/>
              <a:gd name="connsiteX1" fmla="*/ 1788794 w 1788794"/>
              <a:gd name="connsiteY1" fmla="*/ 0 h 305762"/>
              <a:gd name="connsiteX2" fmla="*/ 1788794 w 1788794"/>
              <a:gd name="connsiteY2" fmla="*/ 184779 h 305762"/>
              <a:gd name="connsiteX3" fmla="*/ 1667811 w 1788794"/>
              <a:gd name="connsiteY3" fmla="*/ 305762 h 305762"/>
              <a:gd name="connsiteX4" fmla="*/ 0 w 1788794"/>
              <a:gd name="connsiteY4" fmla="*/ 305762 h 30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94" h="305762">
                <a:moveTo>
                  <a:pt x="0" y="0"/>
                </a:moveTo>
                <a:lnTo>
                  <a:pt x="1788794" y="0"/>
                </a:lnTo>
                <a:lnTo>
                  <a:pt x="1788794" y="184779"/>
                </a:lnTo>
                <a:cubicBezTo>
                  <a:pt x="1788794" y="251596"/>
                  <a:pt x="1734628" y="305762"/>
                  <a:pt x="1667811" y="305762"/>
                </a:cubicBezTo>
                <a:lnTo>
                  <a:pt x="0" y="305762"/>
                </a:lnTo>
                <a:close/>
              </a:path>
            </a:pathLst>
          </a:custGeom>
        </p:spPr>
      </p:pic>
      <p:sp>
        <p:nvSpPr>
          <p:cNvPr id="54" name="TextBox 53">
            <a:extLst>
              <a:ext uri="{FF2B5EF4-FFF2-40B4-BE49-F238E27FC236}">
                <a16:creationId xmlns:a16="http://schemas.microsoft.com/office/drawing/2014/main" id="{5B8E5A1C-8444-2243-7CD7-3D0BFFE48C28}"/>
              </a:ext>
            </a:extLst>
          </p:cNvPr>
          <p:cNvSpPr txBox="1">
            <a:spLocks/>
          </p:cNvSpPr>
          <p:nvPr/>
        </p:nvSpPr>
        <p:spPr>
          <a:xfrm>
            <a:off x="1610470" y="1925145"/>
            <a:ext cx="5526930" cy="492443"/>
          </a:xfrm>
          <a:prstGeom prst="rect">
            <a:avLst/>
          </a:prstGeom>
          <a:noFill/>
        </p:spPr>
        <p:txBody>
          <a:bodyPr vert="horz" wrap="square" lIns="0" tIns="0" rIns="0" bIns="0" rtlCol="0" anchor="ctr">
            <a:spAutoFit/>
          </a:bodyPr>
          <a:lstStyle/>
          <a:p>
            <a:r>
              <a:rPr lang="id-ID" sz="1600" dirty="0"/>
              <a:t>Kali ini, Anda akan mempelajari cara bekerja dengan perangkat AI</a:t>
            </a:r>
          </a:p>
        </p:txBody>
      </p:sp>
      <p:grpSp>
        <p:nvGrpSpPr>
          <p:cNvPr id="55" name="Group 54">
            <a:extLst>
              <a:ext uri="{FF2B5EF4-FFF2-40B4-BE49-F238E27FC236}">
                <a16:creationId xmlns:a16="http://schemas.microsoft.com/office/drawing/2014/main" id="{BFEA0099-C811-E2FA-4C00-F6253C3821D2}"/>
              </a:ext>
              <a:ext uri="{C183D7F6-B498-43B3-948B-1728B52AA6E4}">
                <adec:decorative xmlns:adec="http://schemas.microsoft.com/office/drawing/2017/decorative" val="1"/>
              </a:ext>
            </a:extLst>
          </p:cNvPr>
          <p:cNvGrpSpPr>
            <a:grpSpLocks/>
          </p:cNvGrpSpPr>
          <p:nvPr/>
        </p:nvGrpSpPr>
        <p:grpSpPr>
          <a:xfrm>
            <a:off x="954153" y="1945986"/>
            <a:ext cx="474335" cy="471083"/>
            <a:chOff x="547424" y="4293480"/>
            <a:chExt cx="640026" cy="657416"/>
          </a:xfrm>
        </p:grpSpPr>
        <p:grpSp>
          <p:nvGrpSpPr>
            <p:cNvPr id="56" name="Group 55">
              <a:extLst>
                <a:ext uri="{FF2B5EF4-FFF2-40B4-BE49-F238E27FC236}">
                  <a16:creationId xmlns:a16="http://schemas.microsoft.com/office/drawing/2014/main" id="{50E86B9F-F661-CF69-667A-8708AB705AB9}"/>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75F133E0-D811-2BBC-C849-C4A2DEEA5E7D}"/>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2D9CB8CF-EACF-F8FB-8DDB-54C4EA7345F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DDF620CB-785A-2880-512B-4FDA5A5AC5F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242FDB2B-BE93-B012-A523-8C465E0EEC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0FBAAB43-96E2-896D-22E7-09BD0DF85E8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7B7DFC76-5CE8-11FA-476D-06F2529CD93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64" name="TextBox 63">
            <a:extLst>
              <a:ext uri="{FF2B5EF4-FFF2-40B4-BE49-F238E27FC236}">
                <a16:creationId xmlns:a16="http://schemas.microsoft.com/office/drawing/2014/main" id="{7A767D4D-F77C-E2EF-9940-8B1139837121}"/>
              </a:ext>
            </a:extLst>
          </p:cNvPr>
          <p:cNvSpPr txBox="1">
            <a:spLocks/>
          </p:cNvSpPr>
          <p:nvPr/>
        </p:nvSpPr>
        <p:spPr>
          <a:xfrm>
            <a:off x="1610470" y="2837895"/>
            <a:ext cx="5526930" cy="738664"/>
          </a:xfrm>
          <a:prstGeom prst="rect">
            <a:avLst/>
          </a:prstGeom>
          <a:noFill/>
        </p:spPr>
        <p:txBody>
          <a:bodyPr vert="horz" wrap="square" lIns="0" tIns="0" rIns="0" bIns="0" rtlCol="0" anchor="ctr">
            <a:spAutoFit/>
          </a:bodyPr>
          <a:lstStyle/>
          <a:p>
            <a:r>
              <a:rPr lang="id-ID" sz="1600" dirty="0"/>
              <a:t>Anda akan menemukan beberapa hal menakjubkan yang dapat dilakukan oleh perangkat AI seperti Microsoft Copilot, dan Anda akan mempelajari serta mempraktikkan keterampilan untuk bekerja dengan perangkat tersebut</a:t>
            </a:r>
          </a:p>
        </p:txBody>
      </p:sp>
      <p:grpSp>
        <p:nvGrpSpPr>
          <p:cNvPr id="65" name="Group 64">
            <a:extLst>
              <a:ext uri="{FF2B5EF4-FFF2-40B4-BE49-F238E27FC236}">
                <a16:creationId xmlns:a16="http://schemas.microsoft.com/office/drawing/2014/main" id="{AD56F7D3-B5FC-98BD-15AB-FF39B8869FFA}"/>
              </a:ext>
              <a:ext uri="{C183D7F6-B498-43B3-948B-1728B52AA6E4}">
                <adec:decorative xmlns:adec="http://schemas.microsoft.com/office/drawing/2017/decorative" val="1"/>
              </a:ext>
            </a:extLst>
          </p:cNvPr>
          <p:cNvGrpSpPr>
            <a:grpSpLocks/>
          </p:cNvGrpSpPr>
          <p:nvPr/>
        </p:nvGrpSpPr>
        <p:grpSpPr>
          <a:xfrm>
            <a:off x="954153" y="2837895"/>
            <a:ext cx="474335" cy="471083"/>
            <a:chOff x="547424" y="4293480"/>
            <a:chExt cx="640026" cy="657416"/>
          </a:xfrm>
        </p:grpSpPr>
        <p:grpSp>
          <p:nvGrpSpPr>
            <p:cNvPr id="66" name="Group 65">
              <a:extLst>
                <a:ext uri="{FF2B5EF4-FFF2-40B4-BE49-F238E27FC236}">
                  <a16:creationId xmlns:a16="http://schemas.microsoft.com/office/drawing/2014/main" id="{62F2585E-BD8D-69C6-1361-6A2298CFE3E2}"/>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3A0E98F7-DADE-DCDF-30D4-2CEC3E2A2D3B}"/>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D488F34-1BC8-250E-740B-E986ECFD1D8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7079D4DE-11C0-18CD-6F9B-68A213A92BA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127F3886-5526-419B-B65A-C74298FAA69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0144EAE9-A866-C359-2418-79839FA3E07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FA0FA7EA-7DFC-9047-C981-5888D8A81A3C}"/>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3" name="TextBox 72">
            <a:extLst>
              <a:ext uri="{FF2B5EF4-FFF2-40B4-BE49-F238E27FC236}">
                <a16:creationId xmlns:a16="http://schemas.microsoft.com/office/drawing/2014/main" id="{1CFCB87A-72AD-3FD3-2D92-8A79D46282F2}"/>
              </a:ext>
            </a:extLst>
          </p:cNvPr>
          <p:cNvSpPr txBox="1">
            <a:spLocks/>
          </p:cNvSpPr>
          <p:nvPr/>
        </p:nvSpPr>
        <p:spPr>
          <a:xfrm>
            <a:off x="1610470" y="3997385"/>
            <a:ext cx="5727590" cy="738664"/>
          </a:xfrm>
          <a:prstGeom prst="rect">
            <a:avLst/>
          </a:prstGeom>
          <a:noFill/>
        </p:spPr>
        <p:txBody>
          <a:bodyPr vert="horz" wrap="square" lIns="0" tIns="0" rIns="0" bIns="0" rtlCol="0" anchor="ctr">
            <a:spAutoFit/>
          </a:bodyPr>
          <a:lstStyle/>
          <a:p>
            <a:r>
              <a:rPr lang="id-ID" sz="1600"/>
              <a:t>Anda akan menggunakan imajinasi dan kreativitas Anda untuk menciptakan tempat baru dan membuat konten menggunakan AI Generatif untuk menceritakan kisahnya</a:t>
            </a:r>
          </a:p>
        </p:txBody>
      </p:sp>
      <p:grpSp>
        <p:nvGrpSpPr>
          <p:cNvPr id="75" name="Group 74">
            <a:extLst>
              <a:ext uri="{FF2B5EF4-FFF2-40B4-BE49-F238E27FC236}">
                <a16:creationId xmlns:a16="http://schemas.microsoft.com/office/drawing/2014/main" id="{DA035127-8E9D-A78A-AAED-6BD7930DFAB0}"/>
              </a:ext>
              <a:ext uri="{C183D7F6-B498-43B3-948B-1728B52AA6E4}">
                <adec:decorative xmlns:adec="http://schemas.microsoft.com/office/drawing/2017/decorative" val="1"/>
              </a:ext>
            </a:extLst>
          </p:cNvPr>
          <p:cNvGrpSpPr>
            <a:grpSpLocks/>
          </p:cNvGrpSpPr>
          <p:nvPr/>
        </p:nvGrpSpPr>
        <p:grpSpPr>
          <a:xfrm>
            <a:off x="954153" y="3997385"/>
            <a:ext cx="474335" cy="471083"/>
            <a:chOff x="547424" y="4293480"/>
            <a:chExt cx="640026" cy="657416"/>
          </a:xfrm>
        </p:grpSpPr>
        <p:grpSp>
          <p:nvGrpSpPr>
            <p:cNvPr id="76" name="Group 75">
              <a:extLst>
                <a:ext uri="{FF2B5EF4-FFF2-40B4-BE49-F238E27FC236}">
                  <a16:creationId xmlns:a16="http://schemas.microsoft.com/office/drawing/2014/main" id="{7BC5D696-BF3D-6DD4-74D1-856C09212DFA}"/>
                </a:ext>
              </a:extLst>
            </p:cNvPr>
            <p:cNvGrpSpPr/>
            <p:nvPr/>
          </p:nvGrpSpPr>
          <p:grpSpPr>
            <a:xfrm>
              <a:off x="547424" y="4293480"/>
              <a:ext cx="640026" cy="657416"/>
              <a:chOff x="987658" y="5065483"/>
              <a:chExt cx="1169054" cy="1200820"/>
            </a:xfrm>
          </p:grpSpPr>
          <p:grpSp>
            <p:nvGrpSpPr>
              <p:cNvPr id="78" name="Group 77">
                <a:extLst>
                  <a:ext uri="{FF2B5EF4-FFF2-40B4-BE49-F238E27FC236}">
                    <a16:creationId xmlns:a16="http://schemas.microsoft.com/office/drawing/2014/main" id="{4B07F70F-57DA-EE3C-051C-1DB76822EEE3}"/>
                  </a:ext>
                </a:extLst>
              </p:cNvPr>
              <p:cNvGrpSpPr/>
              <p:nvPr/>
            </p:nvGrpSpPr>
            <p:grpSpPr>
              <a:xfrm>
                <a:off x="987658" y="5065483"/>
                <a:ext cx="1169054" cy="1200820"/>
                <a:chOff x="6349393" y="1711575"/>
                <a:chExt cx="5590022" cy="5674618"/>
              </a:xfrm>
            </p:grpSpPr>
            <p:sp>
              <p:nvSpPr>
                <p:cNvPr id="81" name="Rounded Rectangle 3_1">
                  <a:extLst>
                    <a:ext uri="{FF2B5EF4-FFF2-40B4-BE49-F238E27FC236}">
                      <a16:creationId xmlns:a16="http://schemas.microsoft.com/office/drawing/2014/main" id="{2655AA4A-949D-E852-3C4B-5B992AC22E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2" name="Rounded Rectangle 3_1">
                  <a:extLst>
                    <a:ext uri="{FF2B5EF4-FFF2-40B4-BE49-F238E27FC236}">
                      <a16:creationId xmlns:a16="http://schemas.microsoft.com/office/drawing/2014/main" id="{4451E773-7FFE-9BB4-466E-21E8383B81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79" name="Rounded Rectangle 3_1">
                <a:extLst>
                  <a:ext uri="{FF2B5EF4-FFF2-40B4-BE49-F238E27FC236}">
                    <a16:creationId xmlns:a16="http://schemas.microsoft.com/office/drawing/2014/main" id="{7DBC0293-9638-1A88-0FD3-2443763B8DB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0" name="Rounded Rectangle 24_1">
                <a:extLst>
                  <a:ext uri="{FF2B5EF4-FFF2-40B4-BE49-F238E27FC236}">
                    <a16:creationId xmlns:a16="http://schemas.microsoft.com/office/drawing/2014/main" id="{FA784D5D-7E3D-B4BA-E317-9A4160B0030B}"/>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601C7D-595E-1D06-D3EC-852B479B3E8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4" name="TextBox 73">
            <a:extLst>
              <a:ext uri="{FF2B5EF4-FFF2-40B4-BE49-F238E27FC236}">
                <a16:creationId xmlns:a16="http://schemas.microsoft.com/office/drawing/2014/main" id="{8AD051B0-AAD5-5EA0-D531-68CCE7C78CD7}"/>
              </a:ext>
            </a:extLst>
          </p:cNvPr>
          <p:cNvSpPr txBox="1">
            <a:spLocks/>
          </p:cNvSpPr>
          <p:nvPr/>
        </p:nvSpPr>
        <p:spPr>
          <a:xfrm>
            <a:off x="1610470" y="5156875"/>
            <a:ext cx="5727590" cy="984885"/>
          </a:xfrm>
          <a:prstGeom prst="rect">
            <a:avLst/>
          </a:prstGeom>
          <a:noFill/>
        </p:spPr>
        <p:txBody>
          <a:bodyPr vert="horz" wrap="square" lIns="0" tIns="0" rIns="0" bIns="0" rtlCol="0" anchor="ctr">
            <a:spAutoFit/>
          </a:bodyPr>
          <a:lstStyle/>
          <a:p>
            <a:r>
              <a:rPr lang="id-ID" sz="1600" dirty="0"/>
              <a:t>Di akhir program ini, Anda akan menciptakan destinasi </a:t>
            </a:r>
            <a:br>
              <a:rPr lang="en-US" sz="1600" dirty="0"/>
            </a:br>
            <a:r>
              <a:rPr lang="id-ID" sz="1600" dirty="0"/>
              <a:t>unik dari imajinasi Anda yang mencakup representasi visual, garis besar menu, fitur musik dan suasana, serta nama dan </a:t>
            </a:r>
            <a:br>
              <a:rPr lang="en-US" sz="1600" dirty="0"/>
            </a:br>
            <a:r>
              <a:rPr lang="id-ID" sz="1600" dirty="0"/>
              <a:t>garis besar merek destinasi impian Anda</a:t>
            </a:r>
          </a:p>
        </p:txBody>
      </p:sp>
      <p:grpSp>
        <p:nvGrpSpPr>
          <p:cNvPr id="83" name="Group 82">
            <a:extLst>
              <a:ext uri="{FF2B5EF4-FFF2-40B4-BE49-F238E27FC236}">
                <a16:creationId xmlns:a16="http://schemas.microsoft.com/office/drawing/2014/main" id="{A6C7D009-4A46-FAA0-1853-E66F8E4F9171}"/>
              </a:ext>
              <a:ext uri="{C183D7F6-B498-43B3-948B-1728B52AA6E4}">
                <adec:decorative xmlns:adec="http://schemas.microsoft.com/office/drawing/2017/decorative" val="1"/>
              </a:ext>
            </a:extLst>
          </p:cNvPr>
          <p:cNvGrpSpPr>
            <a:grpSpLocks/>
          </p:cNvGrpSpPr>
          <p:nvPr/>
        </p:nvGrpSpPr>
        <p:grpSpPr>
          <a:xfrm>
            <a:off x="954153" y="5156875"/>
            <a:ext cx="474335" cy="471083"/>
            <a:chOff x="547424" y="4293480"/>
            <a:chExt cx="640026" cy="657416"/>
          </a:xfrm>
        </p:grpSpPr>
        <p:grpSp>
          <p:nvGrpSpPr>
            <p:cNvPr id="84" name="Group 83">
              <a:extLst>
                <a:ext uri="{FF2B5EF4-FFF2-40B4-BE49-F238E27FC236}">
                  <a16:creationId xmlns:a16="http://schemas.microsoft.com/office/drawing/2014/main" id="{01C449D6-68A1-53DE-8FB0-74308DE58F23}"/>
                </a:ext>
              </a:extLst>
            </p:cNvPr>
            <p:cNvGrpSpPr/>
            <p:nvPr/>
          </p:nvGrpSpPr>
          <p:grpSpPr>
            <a:xfrm>
              <a:off x="547424" y="4293480"/>
              <a:ext cx="640026" cy="657416"/>
              <a:chOff x="987658" y="5065483"/>
              <a:chExt cx="1169054" cy="1200820"/>
            </a:xfrm>
          </p:grpSpPr>
          <p:grpSp>
            <p:nvGrpSpPr>
              <p:cNvPr id="86" name="Group 85">
                <a:extLst>
                  <a:ext uri="{FF2B5EF4-FFF2-40B4-BE49-F238E27FC236}">
                    <a16:creationId xmlns:a16="http://schemas.microsoft.com/office/drawing/2014/main" id="{EF339EEA-B02B-2E5D-B407-2FE29442A99C}"/>
                  </a:ext>
                </a:extLst>
              </p:cNvPr>
              <p:cNvGrpSpPr/>
              <p:nvPr/>
            </p:nvGrpSpPr>
            <p:grpSpPr>
              <a:xfrm>
                <a:off x="987658" y="5065483"/>
                <a:ext cx="1169054" cy="1200820"/>
                <a:chOff x="6349393" y="1711575"/>
                <a:chExt cx="5590022" cy="5674618"/>
              </a:xfrm>
            </p:grpSpPr>
            <p:sp>
              <p:nvSpPr>
                <p:cNvPr id="89" name="Rounded Rectangle 3_1">
                  <a:extLst>
                    <a:ext uri="{FF2B5EF4-FFF2-40B4-BE49-F238E27FC236}">
                      <a16:creationId xmlns:a16="http://schemas.microsoft.com/office/drawing/2014/main" id="{0B0180D3-5F10-03F8-97EE-DEDFF918CFAE}"/>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90" name="Rounded Rectangle 3_1">
                  <a:extLst>
                    <a:ext uri="{FF2B5EF4-FFF2-40B4-BE49-F238E27FC236}">
                      <a16:creationId xmlns:a16="http://schemas.microsoft.com/office/drawing/2014/main" id="{550BB677-F510-CEBF-DA89-DFA6989E0D8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87" name="Rounded Rectangle 3_1">
                <a:extLst>
                  <a:ext uri="{FF2B5EF4-FFF2-40B4-BE49-F238E27FC236}">
                    <a16:creationId xmlns:a16="http://schemas.microsoft.com/office/drawing/2014/main" id="{F78C0E6D-9EDB-C087-F684-A0BEC6C51A2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8" name="Rounded Rectangle 24_1">
                <a:extLst>
                  <a:ext uri="{FF2B5EF4-FFF2-40B4-BE49-F238E27FC236}">
                    <a16:creationId xmlns:a16="http://schemas.microsoft.com/office/drawing/2014/main" id="{1D29BFEC-8096-AC23-0148-A36519C3A0F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5" name="Oval 84">
              <a:extLst>
                <a:ext uri="{FF2B5EF4-FFF2-40B4-BE49-F238E27FC236}">
                  <a16:creationId xmlns:a16="http://schemas.microsoft.com/office/drawing/2014/main" id="{EAAA2381-D5C4-B03C-199B-2F35C9F9BF1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cxnSp>
        <p:nvCxnSpPr>
          <p:cNvPr id="92" name="Straight Connector 91">
            <a:extLst>
              <a:ext uri="{FF2B5EF4-FFF2-40B4-BE49-F238E27FC236}">
                <a16:creationId xmlns:a16="http://schemas.microsoft.com/office/drawing/2014/main" id="{A61546BF-5978-8244-F231-375F7C2B24DF}"/>
              </a:ext>
              <a:ext uri="{C183D7F6-B498-43B3-948B-1728B52AA6E4}">
                <adec:decorative xmlns:adec="http://schemas.microsoft.com/office/drawing/2017/decorative" val="1"/>
              </a:ext>
            </a:extLst>
          </p:cNvPr>
          <p:cNvCxnSpPr/>
          <p:nvPr/>
        </p:nvCxnSpPr>
        <p:spPr>
          <a:xfrm>
            <a:off x="1590805" y="494646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D0C32C-54E9-A87B-235B-131EF9014F2E}"/>
              </a:ext>
              <a:ext uri="{C183D7F6-B498-43B3-948B-1728B52AA6E4}">
                <adec:decorative xmlns:adec="http://schemas.microsoft.com/office/drawing/2017/decorative" val="1"/>
              </a:ext>
            </a:extLst>
          </p:cNvPr>
          <p:cNvCxnSpPr/>
          <p:nvPr/>
        </p:nvCxnSpPr>
        <p:spPr>
          <a:xfrm>
            <a:off x="1590805" y="378697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DCCD81-EE98-9AA3-DA74-146F37ADDA61}"/>
              </a:ext>
              <a:ext uri="{C183D7F6-B498-43B3-948B-1728B52AA6E4}">
                <adec:decorative xmlns:adec="http://schemas.microsoft.com/office/drawing/2017/decorative" val="1"/>
              </a:ext>
            </a:extLst>
          </p:cNvPr>
          <p:cNvCxnSpPr/>
          <p:nvPr/>
        </p:nvCxnSpPr>
        <p:spPr>
          <a:xfrm>
            <a:off x="1590805" y="262748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ool">
            <a:extLst>
              <a:ext uri="{FF2B5EF4-FFF2-40B4-BE49-F238E27FC236}">
                <a16:creationId xmlns:a16="http://schemas.microsoft.com/office/drawing/2014/main" id="{74019FA1-08DA-8EA2-8D6D-414A52D36092}"/>
              </a:ext>
              <a:ext uri="{C183D7F6-B498-43B3-948B-1728B52AA6E4}">
                <adec:decorative xmlns:adec="http://schemas.microsoft.com/office/drawing/2017/decorative" val="1"/>
              </a:ext>
            </a:extLst>
          </p:cNvPr>
          <p:cNvSpPr>
            <a:spLocks noChangeAspect="1" noEditPoints="1"/>
          </p:cNvSpPr>
          <p:nvPr/>
        </p:nvSpPr>
        <p:spPr bwMode="auto">
          <a:xfrm>
            <a:off x="1118349" y="2078740"/>
            <a:ext cx="145944" cy="20557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106" name="zoom">
            <a:extLst>
              <a:ext uri="{FF2B5EF4-FFF2-40B4-BE49-F238E27FC236}">
                <a16:creationId xmlns:a16="http://schemas.microsoft.com/office/drawing/2014/main" id="{F5208C11-F938-D8B8-493C-08E40B470795}"/>
              </a:ext>
              <a:ext uri="{C183D7F6-B498-43B3-948B-1728B52AA6E4}">
                <adec:decorative xmlns:adec="http://schemas.microsoft.com/office/drawing/2017/decorative" val="1"/>
              </a:ext>
            </a:extLst>
          </p:cNvPr>
          <p:cNvSpPr>
            <a:spLocks noChangeAspect="1" noEditPoints="1"/>
          </p:cNvSpPr>
          <p:nvPr/>
        </p:nvSpPr>
        <p:spPr bwMode="auto">
          <a:xfrm flipH="1">
            <a:off x="1084859" y="2968263"/>
            <a:ext cx="212922" cy="210346"/>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7" name="SurfaceStylus_EC87">
            <a:extLst>
              <a:ext uri="{FF2B5EF4-FFF2-40B4-BE49-F238E27FC236}">
                <a16:creationId xmlns:a16="http://schemas.microsoft.com/office/drawing/2014/main" id="{7324E999-7511-2DE7-713F-FDDB7B6B30C9}"/>
              </a:ext>
              <a:ext uri="{C183D7F6-B498-43B3-948B-1728B52AA6E4}">
                <adec:decorative xmlns:adec="http://schemas.microsoft.com/office/drawing/2017/decorative" val="1"/>
              </a:ext>
            </a:extLst>
          </p:cNvPr>
          <p:cNvSpPr>
            <a:spLocks noChangeAspect="1" noEditPoints="1"/>
          </p:cNvSpPr>
          <p:nvPr/>
        </p:nvSpPr>
        <p:spPr bwMode="auto">
          <a:xfrm>
            <a:off x="1106292" y="4147858"/>
            <a:ext cx="170058" cy="17013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light">
            <a:extLst>
              <a:ext uri="{FF2B5EF4-FFF2-40B4-BE49-F238E27FC236}">
                <a16:creationId xmlns:a16="http://schemas.microsoft.com/office/drawing/2014/main" id="{C851CFE2-8272-2DA8-F557-B858165FE1C4}"/>
              </a:ext>
              <a:ext uri="{C183D7F6-B498-43B3-948B-1728B52AA6E4}">
                <adec:decorative xmlns:adec="http://schemas.microsoft.com/office/drawing/2017/decorative" val="1"/>
              </a:ext>
            </a:extLst>
          </p:cNvPr>
          <p:cNvSpPr>
            <a:spLocks noChangeAspect="1" noEditPoints="1"/>
          </p:cNvSpPr>
          <p:nvPr/>
        </p:nvSpPr>
        <p:spPr bwMode="auto">
          <a:xfrm>
            <a:off x="1113436" y="5276783"/>
            <a:ext cx="155770" cy="23126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 name="TextBox 2">
            <a:extLst>
              <a:ext uri="{FF2B5EF4-FFF2-40B4-BE49-F238E27FC236}">
                <a16:creationId xmlns:a16="http://schemas.microsoft.com/office/drawing/2014/main" id="{A01AF814-D59B-9A7B-ABE9-9C852187FB35}"/>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pic>
        <p:nvPicPr>
          <p:cNvPr id="7" name="Picture 6">
            <a:extLst>
              <a:ext uri="{FF2B5EF4-FFF2-40B4-BE49-F238E27FC236}">
                <a16:creationId xmlns:a16="http://schemas.microsoft.com/office/drawing/2014/main" id="{C993E05D-7CAE-E73D-71BF-AB818154F993}"/>
              </a:ext>
            </a:extLst>
          </p:cNvPr>
          <p:cNvPicPr>
            <a:picLocks noChangeAspect="1"/>
          </p:cNvPicPr>
          <p:nvPr/>
        </p:nvPicPr>
        <p:blipFill>
          <a:blip r:embed="rId4"/>
          <a:srcRect/>
          <a:stretch/>
        </p:blipFill>
        <p:spPr>
          <a:xfrm>
            <a:off x="7717619" y="2131440"/>
            <a:ext cx="3702538" cy="3654902"/>
          </a:xfrm>
          <a:prstGeom prst="rect">
            <a:avLst/>
          </a:prstGeom>
          <a:noFill/>
        </p:spPr>
      </p:pic>
    </p:spTree>
    <p:extLst>
      <p:ext uri="{BB962C8B-B14F-4D97-AF65-F5344CB8AC3E}">
        <p14:creationId xmlns:p14="http://schemas.microsoft.com/office/powerpoint/2010/main" val="3018363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29BF-C4B4-3918-2814-695453765B70}"/>
              </a:ext>
            </a:extLst>
          </p:cNvPr>
          <p:cNvSpPr>
            <a:spLocks noGrp="1"/>
          </p:cNvSpPr>
          <p:nvPr>
            <p:ph type="title"/>
          </p:nvPr>
        </p:nvSpPr>
        <p:spPr>
          <a:xfrm>
            <a:off x="588963" y="457200"/>
            <a:ext cx="11017250" cy="492443"/>
          </a:xfrm>
        </p:spPr>
        <p:txBody>
          <a:bodyPr/>
          <a:lstStyle/>
          <a:p>
            <a:r>
              <a:rPr lang="id-ID"/>
              <a:t>Unit 1: Memulai</a:t>
            </a:r>
          </a:p>
        </p:txBody>
      </p:sp>
      <p:grpSp>
        <p:nvGrpSpPr>
          <p:cNvPr id="99" name="Group 98">
            <a:extLst>
              <a:ext uri="{FF2B5EF4-FFF2-40B4-BE49-F238E27FC236}">
                <a16:creationId xmlns:a16="http://schemas.microsoft.com/office/drawing/2014/main" id="{7AEA2BA6-3C8D-810E-43D8-E0AD9142D93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00" name="Picture 99">
              <a:extLst>
                <a:ext uri="{FF2B5EF4-FFF2-40B4-BE49-F238E27FC236}">
                  <a16:creationId xmlns:a16="http://schemas.microsoft.com/office/drawing/2014/main" id="{8E5D387F-3D93-5677-1EDA-295089B660A3}"/>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01" name="Straight Connector 100">
              <a:extLst>
                <a:ext uri="{FF2B5EF4-FFF2-40B4-BE49-F238E27FC236}">
                  <a16:creationId xmlns:a16="http://schemas.microsoft.com/office/drawing/2014/main" id="{3C8316A0-AC34-27D9-7CC9-617046C69F1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A8AC44E-0B7C-B24A-F237-DCF96D8B08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84436" y="4397468"/>
            <a:ext cx="2662843" cy="2247020"/>
          </a:xfrm>
          <a:prstGeom prst="rect">
            <a:avLst/>
          </a:prstGeom>
        </p:spPr>
      </p:pic>
      <p:sp>
        <p:nvSpPr>
          <p:cNvPr id="4" name="Arrow: U-Turn 3">
            <a:extLst>
              <a:ext uri="{FF2B5EF4-FFF2-40B4-BE49-F238E27FC236}">
                <a16:creationId xmlns:a16="http://schemas.microsoft.com/office/drawing/2014/main" id="{73E98749-6145-30A9-FD8D-9B138E1C069C}"/>
              </a:ext>
              <a:ext uri="{C183D7F6-B498-43B3-948B-1728B52AA6E4}">
                <adec:decorative xmlns:adec="http://schemas.microsoft.com/office/drawing/2017/decorative" val="1"/>
              </a:ext>
            </a:extLst>
          </p:cNvPr>
          <p:cNvSpPr/>
          <p:nvPr/>
        </p:nvSpPr>
        <p:spPr bwMode="auto">
          <a:xfrm>
            <a:off x="5876925" y="1320800"/>
            <a:ext cx="5750832" cy="4279900"/>
          </a:xfrm>
          <a:prstGeom prst="uturnArrow">
            <a:avLst>
              <a:gd name="adj1" fmla="val 25000"/>
              <a:gd name="adj2" fmla="val 0"/>
              <a:gd name="adj3" fmla="val 54757"/>
              <a:gd name="adj4" fmla="val 6957"/>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Arrow: Bent 4">
            <a:extLst>
              <a:ext uri="{FF2B5EF4-FFF2-40B4-BE49-F238E27FC236}">
                <a16:creationId xmlns:a16="http://schemas.microsoft.com/office/drawing/2014/main" id="{1BD3AADD-1FA0-C8C3-027C-74248BFEC745}"/>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9AB60FA-E0F0-DFC5-E0F3-76ADB221B8F5}"/>
              </a:ext>
              <a:ext uri="{C183D7F6-B498-43B3-948B-1728B52AA6E4}">
                <adec:decorative xmlns:adec="http://schemas.microsoft.com/office/drawing/2017/decorative" val="1"/>
              </a:ext>
            </a:extLst>
          </p:cNvPr>
          <p:cNvSpPr>
            <a:spLocks/>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7" name="Picture 6">
            <a:extLst>
              <a:ext uri="{FF2B5EF4-FFF2-40B4-BE49-F238E27FC236}">
                <a16:creationId xmlns:a16="http://schemas.microsoft.com/office/drawing/2014/main" id="{AB17F46F-8057-534F-7EC5-45B1245604B5}"/>
              </a:ext>
              <a:ext uri="{C183D7F6-B498-43B3-948B-1728B52AA6E4}">
                <adec:decorative xmlns:adec="http://schemas.microsoft.com/office/drawing/2017/decorative" val="1"/>
              </a:ext>
            </a:extLst>
          </p:cNvPr>
          <p:cNvPicPr>
            <a:picLocks noChangeAspect="1"/>
          </p:cNvPicPr>
          <p:nvPr/>
        </p:nvPicPr>
        <p:blipFill>
          <a:blip r:embed="rId4"/>
          <a:srcRect l="-620" t="-17316" r="-107" b="-17181"/>
          <a:stretch/>
        </p:blipFill>
        <p:spPr>
          <a:xfrm>
            <a:off x="6158075" y="1622826"/>
            <a:ext cx="5188533" cy="4311112"/>
          </a:xfrm>
          <a:prstGeom prst="roundRect">
            <a:avLst>
              <a:gd name="adj" fmla="val 3600"/>
            </a:avLst>
          </a:prstGeom>
          <a:solidFill>
            <a:srgbClr val="FCEDE1"/>
          </a:solidFill>
        </p:spPr>
      </p:pic>
      <p:sp>
        <p:nvSpPr>
          <p:cNvPr id="8" name="Rectangle: Rounded Corners 7">
            <a:extLst>
              <a:ext uri="{FF2B5EF4-FFF2-40B4-BE49-F238E27FC236}">
                <a16:creationId xmlns:a16="http://schemas.microsoft.com/office/drawing/2014/main" id="{4C04D649-FC7D-269E-D63C-2CF2EF3CA23F}"/>
              </a:ext>
              <a:ext uri="{C183D7F6-B498-43B3-948B-1728B52AA6E4}">
                <adec:decorative xmlns:adec="http://schemas.microsoft.com/office/drawing/2017/decorative" val="1"/>
              </a:ext>
            </a:extLst>
          </p:cNvPr>
          <p:cNvSpPr>
            <a:spLocks/>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a:solidFill>
                <a:schemeClr val="tx1"/>
              </a:solidFill>
            </a:endParaRPr>
          </a:p>
        </p:txBody>
      </p:sp>
      <p:sp>
        <p:nvSpPr>
          <p:cNvPr id="9" name="Rectangle: Rounded Corners 8">
            <a:extLst>
              <a:ext uri="{FF2B5EF4-FFF2-40B4-BE49-F238E27FC236}">
                <a16:creationId xmlns:a16="http://schemas.microsoft.com/office/drawing/2014/main" id="{BEAF2C58-B656-5FFB-42F1-1A925551AD95}"/>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10" name="Table 354">
            <a:extLst>
              <a:ext uri="{FF2B5EF4-FFF2-40B4-BE49-F238E27FC236}">
                <a16:creationId xmlns:a16="http://schemas.microsoft.com/office/drawing/2014/main" id="{DBFF5E89-DF1D-4152-AB5B-C549CD538F05}"/>
              </a:ext>
            </a:extLst>
          </p:cNvPr>
          <p:cNvGraphicFramePr>
            <a:graphicFrameLocks noGrp="1"/>
          </p:cNvGraphicFramePr>
          <p:nvPr>
            <p:extLst>
              <p:ext uri="{D42A27DB-BD31-4B8C-83A1-F6EECF244321}">
                <p14:modId xmlns:p14="http://schemas.microsoft.com/office/powerpoint/2010/main" val="1154903921"/>
              </p:ext>
            </p:extLst>
          </p:nvPr>
        </p:nvGraphicFramePr>
        <p:xfrm>
          <a:off x="709157" y="1433058"/>
          <a:ext cx="4853443" cy="4495800"/>
        </p:xfrm>
        <a:graphic>
          <a:graphicData uri="http://schemas.openxmlformats.org/drawingml/2006/table">
            <a:tbl>
              <a:tblPr firstRow="1" bandRow="1">
                <a:tableStyleId>{5C22544A-7EE6-4342-B048-85BDC9FD1C3A}</a:tableStyleId>
              </a:tblPr>
              <a:tblGrid>
                <a:gridCol w="402093">
                  <a:extLst>
                    <a:ext uri="{9D8B030D-6E8A-4147-A177-3AD203B41FA5}">
                      <a16:colId xmlns:a16="http://schemas.microsoft.com/office/drawing/2014/main" val="774820194"/>
                    </a:ext>
                  </a:extLst>
                </a:gridCol>
                <a:gridCol w="4451350">
                  <a:extLst>
                    <a:ext uri="{9D8B030D-6E8A-4147-A177-3AD203B41FA5}">
                      <a16:colId xmlns:a16="http://schemas.microsoft.com/office/drawing/2014/main" val="4243873998"/>
                    </a:ext>
                  </a:extLst>
                </a:gridCol>
              </a:tblGrid>
              <a:tr h="494384">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800" b="1" i="0" u="none" strike="noStrike" cap="none" normalizeH="0" baseline="0" noProof="0" dirty="0">
                          <a:ln>
                            <a:noFill/>
                          </a:ln>
                          <a:solidFill>
                            <a:schemeClr val="accent2"/>
                          </a:solidFill>
                          <a:effectLst/>
                          <a:uLnTx/>
                          <a:uFillTx/>
                          <a:latin typeface="+mn-lt"/>
                          <a:ea typeface="+mn-lt"/>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200" b="0" i="0" u="none" strike="noStrike" cap="none" normalizeH="0" baseline="0" noProof="0" dirty="0">
                          <a:ln>
                            <a:noFill/>
                          </a:ln>
                          <a:solidFill>
                            <a:schemeClr val="tx1"/>
                          </a:solidFill>
                          <a:effectLst/>
                          <a:uLnTx/>
                          <a:uFillTx/>
                          <a:latin typeface="+mj-lt"/>
                          <a:ea typeface="+mn-lt"/>
                          <a:cs typeface="Segoe UI"/>
                        </a:rPr>
                        <a:t>Buka browser Anda dan kunjungi </a:t>
                      </a:r>
                      <a:r>
                        <a:rPr kumimoji="0" lang="id-ID" sz="1200" b="0" i="0" u="none" strike="noStrike" cap="none" normalizeH="0" baseline="0" noProof="0" dirty="0">
                          <a:ln>
                            <a:noFill/>
                          </a:ln>
                          <a:solidFill>
                            <a:schemeClr val="tx1"/>
                          </a:solidFill>
                          <a:effectLst/>
                          <a:uLnTx/>
                          <a:uFillTx/>
                          <a:latin typeface="+mj-lt"/>
                          <a:ea typeface="+mn-lt"/>
                          <a:cs typeface="Segoe UI"/>
                          <a:hlinkClick r:id="rId5"/>
                        </a:rPr>
                        <a:t>copilot.microsoft.com</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6179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800" b="1" i="0" u="none" strike="noStrike" cap="none" normalizeH="0" baseline="0">
                          <a:ln>
                            <a:noFill/>
                          </a:ln>
                          <a:solidFill>
                            <a:schemeClr val="accent2"/>
                          </a:solidFill>
                          <a:effectLst/>
                          <a:uLnTx/>
                          <a:uFillTx/>
                          <a:latin typeface="+mn-lt"/>
                          <a:ea typeface="+mn-lt"/>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200" b="0" i="0" u="none" strike="noStrike" cap="none" normalizeH="0" baseline="0" dirty="0">
                          <a:ln>
                            <a:noFill/>
                          </a:ln>
                          <a:solidFill>
                            <a:schemeClr val="tx1"/>
                          </a:solidFill>
                          <a:effectLst/>
                          <a:uLnTx/>
                          <a:uFillTx/>
                          <a:latin typeface="+mj-lt"/>
                          <a:ea typeface="+mn-lt"/>
                          <a:cs typeface="Segoe UI"/>
                        </a:rPr>
                        <a:t>Masuk ke Copilot dengan akun Microsoft pribadi Anda</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3383437">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800" b="1" i="0" u="none" strike="noStrike" cap="none" normalizeH="0" baseline="0">
                          <a:ln>
                            <a:noFill/>
                          </a:ln>
                          <a:solidFill>
                            <a:schemeClr val="accent2"/>
                          </a:solidFill>
                          <a:effectLst/>
                          <a:uLnTx/>
                          <a:uFillTx/>
                          <a:latin typeface="+mn-lt"/>
                          <a:ea typeface="+mn-lt"/>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id-ID" sz="1200" b="0" i="0" u="none" strike="noStrike" cap="none" normalizeH="0" baseline="0" dirty="0">
                          <a:ln>
                            <a:noFill/>
                          </a:ln>
                          <a:solidFill>
                            <a:schemeClr val="tx1"/>
                          </a:solidFill>
                          <a:effectLst/>
                          <a:uLnTx/>
                          <a:uFillTx/>
                          <a:latin typeface="+mj-lt"/>
                          <a:ea typeface="+mn-lt"/>
                          <a:cs typeface="Segoe UI"/>
                        </a:rPr>
                        <a:t>Jika belum punya akun, ikuti langkah-langkah di bawah ini untuk membuatnya</a:t>
                      </a:r>
                    </a:p>
                    <a:p>
                      <a:pPr marL="285750" lvl="1" indent="-204788">
                        <a:spcBef>
                          <a:spcPts val="0"/>
                        </a:spcBef>
                        <a:buFont typeface="+mj-lt"/>
                        <a:buAutoNum type="alphaLcParenR"/>
                        <a:tabLst/>
                      </a:pPr>
                      <a:r>
                        <a:rPr lang="id-ID" sz="1050" dirty="0">
                          <a:solidFill>
                            <a:schemeClr val="tx1"/>
                          </a:solidFill>
                          <a:effectLst/>
                          <a:ea typeface="Segoe UI" panose="020B0502040204020203" pitchFamily="34" charset="0"/>
                          <a:cs typeface="Segoe UI Semibold" panose="020B0702040204020203" pitchFamily="34" charset="0"/>
                        </a:rPr>
                        <a:t>Buka halaman pendaftaran akun Microsoft: Kunjungi account.microsoft.com</a:t>
                      </a:r>
                    </a:p>
                    <a:p>
                      <a:pPr marL="285750" lvl="1" indent="-204788">
                        <a:spcBef>
                          <a:spcPts val="400"/>
                        </a:spcBef>
                        <a:buFont typeface="+mj-lt"/>
                        <a:buAutoNum type="alphaLcParenR"/>
                        <a:tabLst/>
                      </a:pPr>
                      <a:r>
                        <a:rPr lang="id-ID" sz="1050" dirty="0">
                          <a:solidFill>
                            <a:schemeClr val="tx1"/>
                          </a:solidFill>
                          <a:effectLst/>
                          <a:ea typeface="Segoe UI" panose="020B0502040204020203" pitchFamily="34" charset="0"/>
                          <a:cs typeface="Segoe UI Semibold" panose="020B0702040204020203" pitchFamily="34" charset="0"/>
                        </a:rPr>
                        <a:t>Pilih “Buat akun“: Anda akan menemukan opsi ini pada</a:t>
                      </a:r>
                      <a:br>
                        <a:rPr lang="id-ID" sz="1050" dirty="0">
                          <a:solidFill>
                            <a:schemeClr val="tx1"/>
                          </a:solidFill>
                          <a:effectLst/>
                          <a:ea typeface="Segoe UI" panose="020B0502040204020203" pitchFamily="34" charset="0"/>
                          <a:cs typeface="Segoe UI Semibold" panose="020B0702040204020203" pitchFamily="34" charset="0"/>
                        </a:rPr>
                      </a:br>
                      <a:r>
                        <a:rPr lang="id-ID" sz="1050" dirty="0">
                          <a:solidFill>
                            <a:schemeClr val="tx1"/>
                          </a:solidFill>
                          <a:effectLst/>
                          <a:ea typeface="Segoe UI" panose="020B0502040204020203" pitchFamily="34" charset="0"/>
                          <a:cs typeface="Segoe UI Semibold" panose="020B0702040204020203" pitchFamily="34" charset="0"/>
                        </a:rPr>
                        <a:t>halaman masuk</a:t>
                      </a:r>
                    </a:p>
                    <a:p>
                      <a:pPr marL="285750" lvl="1" indent="-204788">
                        <a:spcBef>
                          <a:spcPts val="400"/>
                        </a:spcBef>
                        <a:buFont typeface="+mj-lt"/>
                        <a:buAutoNum type="alphaLcParenR"/>
                        <a:tabLst/>
                      </a:pPr>
                      <a:r>
                        <a:rPr lang="id-ID" sz="1050" dirty="0">
                          <a:solidFill>
                            <a:schemeClr val="tx1"/>
                          </a:solidFill>
                          <a:effectLst/>
                          <a:ea typeface="Segoe UI" panose="020B0502040204020203" pitchFamily="34" charset="0"/>
                          <a:cs typeface="Segoe UI Semibold" panose="020B0702040204020203" pitchFamily="34" charset="0"/>
                        </a:rPr>
                        <a:t>Masukkan alamat email Anda: Anda dapat menggunakan email yang sudah ada atau membuat email Microsoft Outlook baru</a:t>
                      </a:r>
                    </a:p>
                    <a:p>
                      <a:pPr marL="285750" lvl="1" indent="-204788">
                        <a:spcBef>
                          <a:spcPts val="400"/>
                        </a:spcBef>
                        <a:buFont typeface="+mj-lt"/>
                        <a:buAutoNum type="alphaLcParenR"/>
                        <a:tabLst/>
                      </a:pPr>
                      <a:r>
                        <a:rPr lang="id-ID" sz="1050" dirty="0">
                          <a:solidFill>
                            <a:schemeClr val="tx1"/>
                          </a:solidFill>
                          <a:effectLst/>
                          <a:ea typeface="Segoe UI" panose="020B0502040204020203" pitchFamily="34" charset="0"/>
                          <a:cs typeface="Segoe UI Semibold" panose="020B0702040204020203" pitchFamily="34" charset="0"/>
                        </a:rPr>
                        <a:t>Buat kata sandi. Pastikan kata sandi kuat dan aman</a:t>
                      </a:r>
                    </a:p>
                    <a:p>
                      <a:pPr marL="285750" lvl="1" indent="-204788">
                        <a:spcBef>
                          <a:spcPts val="400"/>
                        </a:spcBef>
                        <a:buFont typeface="+mj-lt"/>
                        <a:buAutoNum type="alphaLcParenR"/>
                        <a:tabLst/>
                      </a:pPr>
                      <a:r>
                        <a:rPr lang="id-ID" sz="1050" dirty="0">
                          <a:solidFill>
                            <a:schemeClr val="tx1"/>
                          </a:solidFill>
                          <a:effectLst/>
                          <a:ea typeface="Segoe UI" panose="020B0502040204020203" pitchFamily="34" charset="0"/>
                          <a:cs typeface="Segoe UI Semibold" panose="020B0702040204020203" pitchFamily="34" charset="0"/>
                        </a:rPr>
                        <a:t>Masukkan detail pribadi Anda: Isi nama, negara/wilayah, </a:t>
                      </a:r>
                      <a:br>
                        <a:rPr lang="en-US" sz="1050" dirty="0">
                          <a:solidFill>
                            <a:schemeClr val="tx1"/>
                          </a:solidFill>
                          <a:effectLst/>
                          <a:ea typeface="Segoe UI" panose="020B0502040204020203" pitchFamily="34" charset="0"/>
                          <a:cs typeface="Segoe UI Semibold" panose="020B0702040204020203" pitchFamily="34" charset="0"/>
                        </a:rPr>
                      </a:br>
                      <a:r>
                        <a:rPr lang="id-ID" sz="1050" dirty="0">
                          <a:solidFill>
                            <a:schemeClr val="tx1"/>
                          </a:solidFill>
                          <a:effectLst/>
                          <a:ea typeface="Segoe UI" panose="020B0502040204020203" pitchFamily="34" charset="0"/>
                          <a:cs typeface="Segoe UI Semibold" panose="020B0702040204020203" pitchFamily="34" charset="0"/>
                        </a:rPr>
                        <a:t>dan tanggal lahir</a:t>
                      </a:r>
                    </a:p>
                    <a:p>
                      <a:pPr marL="285750" lvl="1" indent="-204788">
                        <a:spcBef>
                          <a:spcPts val="400"/>
                        </a:spcBef>
                        <a:buFont typeface="+mj-lt"/>
                        <a:buAutoNum type="alphaLcParenR"/>
                        <a:tabLst/>
                      </a:pPr>
                      <a:r>
                        <a:rPr lang="id-ID" sz="1050" dirty="0">
                          <a:solidFill>
                            <a:schemeClr val="tx1"/>
                          </a:solidFill>
                          <a:effectLst/>
                          <a:ea typeface="Segoe UI" panose="020B0502040204020203" pitchFamily="34" charset="0"/>
                          <a:cs typeface="Segoe UI Semibold" panose="020B0702040204020203" pitchFamily="34" charset="0"/>
                        </a:rPr>
                        <a:t>Verifikasi email Anda: Microsoft akan mengirimkan kode verifikasi ke email Anda. Masukkan kode ini untuk memverifikasi akun Anda</a:t>
                      </a:r>
                    </a:p>
                    <a:p>
                      <a:pPr marL="285750" lvl="1" indent="-204788">
                        <a:spcBef>
                          <a:spcPts val="400"/>
                        </a:spcBef>
                        <a:buFont typeface="+mj-lt"/>
                        <a:buAutoNum type="alphaLcParenR"/>
                        <a:tabLst/>
                      </a:pPr>
                      <a:r>
                        <a:rPr lang="id-ID" sz="1050" dirty="0">
                          <a:solidFill>
                            <a:schemeClr val="tx1"/>
                          </a:solidFill>
                          <a:effectLst/>
                          <a:ea typeface="Segoe UI" panose="020B0502040204020203" pitchFamily="34" charset="0"/>
                          <a:cs typeface="Segoe UI Semibold" panose="020B0702040204020203" pitchFamily="34" charset="0"/>
                        </a:rPr>
                        <a:t>Selesaikan CAPTCHA. Langkah ini memastikan Anda bukan robot</a:t>
                      </a:r>
                    </a:p>
                    <a:p>
                      <a:pPr marL="285750" lvl="1" indent="-204788">
                        <a:spcBef>
                          <a:spcPts val="400"/>
                        </a:spcBef>
                        <a:buFont typeface="+mj-lt"/>
                        <a:buAutoNum type="alphaLcParenR"/>
                        <a:tabLst/>
                      </a:pPr>
                      <a:r>
                        <a:rPr lang="id-ID" sz="1050" dirty="0">
                          <a:solidFill>
                            <a:schemeClr val="tx1"/>
                          </a:solidFill>
                          <a:effectLst/>
                          <a:ea typeface="Segoe UI" panose="020B0502040204020203" pitchFamily="34" charset="0"/>
                          <a:cs typeface="Segoe UI Semibold" panose="020B0702040204020203" pitchFamily="34" charset="0"/>
                        </a:rPr>
                        <a:t>Setujui persyaratan: Baca dan terima persyaratan dan ketentuan Microsoft</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1" name="TextBox 10">
            <a:extLst>
              <a:ext uri="{FF2B5EF4-FFF2-40B4-BE49-F238E27FC236}">
                <a16:creationId xmlns:a16="http://schemas.microsoft.com/office/drawing/2014/main" id="{1C45A2B8-4553-8780-B153-BA161D95ADC2}"/>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07380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111F-B8B4-7582-A2E5-75CD690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82DD7-35BC-9F05-0FCA-F3EEDFC4E33B}"/>
              </a:ext>
            </a:extLst>
          </p:cNvPr>
          <p:cNvSpPr>
            <a:spLocks noGrp="1"/>
          </p:cNvSpPr>
          <p:nvPr>
            <p:ph type="title"/>
          </p:nvPr>
        </p:nvSpPr>
        <p:spPr>
          <a:xfrm>
            <a:off x="588263" y="457200"/>
            <a:ext cx="11018520" cy="492443"/>
          </a:xfrm>
        </p:spPr>
        <p:txBody>
          <a:bodyPr/>
          <a:lstStyle/>
          <a:p>
            <a:r>
              <a:rPr lang="id-ID"/>
              <a:t>Unit 1: Memulai   </a:t>
            </a:r>
          </a:p>
        </p:txBody>
      </p:sp>
      <p:sp>
        <p:nvSpPr>
          <p:cNvPr id="44" name="Arrow: Bent 43">
            <a:extLst>
              <a:ext uri="{FF2B5EF4-FFF2-40B4-BE49-F238E27FC236}">
                <a16:creationId xmlns:a16="http://schemas.microsoft.com/office/drawing/2014/main" id="{EF2DD4BB-8676-BDE8-C9AF-D73BE43A9A27}"/>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5" name="Arrow: U-Turn 44">
            <a:extLst>
              <a:ext uri="{FF2B5EF4-FFF2-40B4-BE49-F238E27FC236}">
                <a16:creationId xmlns:a16="http://schemas.microsoft.com/office/drawing/2014/main" id="{B845ECB4-C549-C1EF-4A32-39DCF6F3E8E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46" name="Picture 45">
            <a:extLst>
              <a:ext uri="{FF2B5EF4-FFF2-40B4-BE49-F238E27FC236}">
                <a16:creationId xmlns:a16="http://schemas.microsoft.com/office/drawing/2014/main" id="{67BE3BD7-1597-AE3E-7BEE-069182839E6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47" name="Rectangle: Rounded Corners 46">
            <a:extLst>
              <a:ext uri="{FF2B5EF4-FFF2-40B4-BE49-F238E27FC236}">
                <a16:creationId xmlns:a16="http://schemas.microsoft.com/office/drawing/2014/main" id="{302BE327-EDA6-E840-251F-F541210E5140}"/>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48" name="Rectangle: Rounded Corners 47">
            <a:extLst>
              <a:ext uri="{FF2B5EF4-FFF2-40B4-BE49-F238E27FC236}">
                <a16:creationId xmlns:a16="http://schemas.microsoft.com/office/drawing/2014/main" id="{74B0688D-0FCD-AD1B-54EE-2CEC56B6D09B}"/>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49" name="Rectangle: Rounded Corners 48">
            <a:extLst>
              <a:ext uri="{FF2B5EF4-FFF2-40B4-BE49-F238E27FC236}">
                <a16:creationId xmlns:a16="http://schemas.microsoft.com/office/drawing/2014/main" id="{4A55D200-D59B-BA81-E2B3-F31989BF9135}"/>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50" name="Table 354">
            <a:extLst>
              <a:ext uri="{FF2B5EF4-FFF2-40B4-BE49-F238E27FC236}">
                <a16:creationId xmlns:a16="http://schemas.microsoft.com/office/drawing/2014/main" id="{64A2D9DD-420E-5D6E-0477-3164C3E20278}"/>
              </a:ext>
            </a:extLst>
          </p:cNvPr>
          <p:cNvGraphicFramePr>
            <a:graphicFrameLocks noGrp="1"/>
          </p:cNvGraphicFramePr>
          <p:nvPr>
            <p:extLst>
              <p:ext uri="{D42A27DB-BD31-4B8C-83A1-F6EECF244321}">
                <p14:modId xmlns:p14="http://schemas.microsoft.com/office/powerpoint/2010/main" val="96988694"/>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600" b="0" i="0" u="none" strike="noStrike" cap="none" normalizeH="0" baseline="0" noProof="0">
                          <a:ln>
                            <a:noFill/>
                          </a:ln>
                          <a:solidFill>
                            <a:schemeClr val="tx1"/>
                          </a:solidFill>
                          <a:effectLst/>
                          <a:uLnTx/>
                          <a:uFillTx/>
                          <a:latin typeface="+mj-lt"/>
                          <a:ea typeface="+mn-lt"/>
                          <a:cs typeface="Segoe UI"/>
                        </a:rPr>
                        <a:t>Buka tab baru di browser Anda</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2000" b="1" i="0" u="none" strike="noStrike" cap="none" normalizeH="0" baseline="0">
                          <a:ln>
                            <a:noFill/>
                          </a:ln>
                          <a:solidFill>
                            <a:schemeClr val="accent2"/>
                          </a:solidFill>
                          <a:effectLst/>
                          <a:uLnTx/>
                          <a:uFillTx/>
                          <a:latin typeface="+mn-lt"/>
                          <a:ea typeface="+mn-lt"/>
                          <a:cs typeface="Segoe UI"/>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600" b="0" i="0" u="none" strike="noStrike" cap="none" normalizeH="0" baseline="0">
                          <a:ln>
                            <a:noFill/>
                          </a:ln>
                          <a:solidFill>
                            <a:schemeClr val="tx1"/>
                          </a:solidFill>
                          <a:effectLst/>
                          <a:uLnTx/>
                          <a:uFillTx/>
                          <a:latin typeface="+mj-lt"/>
                          <a:ea typeface="+mn-lt"/>
                          <a:cs typeface="Segoe UI"/>
                        </a:rPr>
                        <a:t>Kunjungi </a:t>
                      </a:r>
                      <a:r>
                        <a:rPr kumimoji="0" lang="id-ID" sz="1600" b="0" i="0" u="none" strike="noStrike" cap="none" normalizeH="0" baseline="0">
                          <a:ln>
                            <a:noFill/>
                          </a:ln>
                          <a:solidFill>
                            <a:schemeClr val="tx1"/>
                          </a:solidFill>
                          <a:effectLst/>
                          <a:uLnTx/>
                          <a:uFillTx/>
                          <a:latin typeface="+mj-lt"/>
                          <a:ea typeface="+mn-lt"/>
                          <a:cs typeface="Segoe UI"/>
                          <a:hlinkClick r:id="rId4"/>
                        </a:rPr>
                        <a:t>aka.ms/Explore-AI</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2000" b="1" i="0" u="none" strike="noStrike" cap="none" normalizeH="0" baseline="0">
                          <a:ln>
                            <a:noFill/>
                          </a:ln>
                          <a:solidFill>
                            <a:schemeClr val="accent2"/>
                          </a:solidFill>
                          <a:effectLst/>
                          <a:uLnTx/>
                          <a:uFillTx/>
                          <a:latin typeface="+mn-lt"/>
                          <a:ea typeface="+mn-lt"/>
                          <a:cs typeface="Segoe UI"/>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d-ID" sz="1600" b="0" i="0" u="none" strike="noStrike" cap="none" normalizeH="0" baseline="0" dirty="0">
                          <a:ln>
                            <a:noFill/>
                          </a:ln>
                          <a:solidFill>
                            <a:schemeClr val="tx1"/>
                          </a:solidFill>
                          <a:effectLst/>
                          <a:uLnTx/>
                          <a:uFillTx/>
                          <a:latin typeface="+mj-lt"/>
                          <a:ea typeface="+mn-lt"/>
                          <a:cs typeface="Segoe UI"/>
                        </a:rPr>
                        <a:t>Anda sudah menyelesaikan langkah-</a:t>
                      </a:r>
                      <a:br>
                        <a:rPr kumimoji="0" lang="en-US" sz="1600" b="0" i="0" u="none" strike="noStrike" cap="none" normalizeH="0" baseline="0" dirty="0">
                          <a:ln>
                            <a:noFill/>
                          </a:ln>
                          <a:solidFill>
                            <a:schemeClr val="tx1"/>
                          </a:solidFill>
                          <a:effectLst/>
                          <a:uLnTx/>
                          <a:uFillTx/>
                          <a:latin typeface="+mj-lt"/>
                          <a:ea typeface="+mn-lt"/>
                          <a:cs typeface="Segoe UI"/>
                        </a:rPr>
                      </a:br>
                      <a:r>
                        <a:rPr kumimoji="0" lang="id-ID" sz="1600" b="0" i="0" u="none" strike="noStrike" cap="none" normalizeH="0" baseline="0" dirty="0">
                          <a:ln>
                            <a:noFill/>
                          </a:ln>
                          <a:solidFill>
                            <a:schemeClr val="tx1"/>
                          </a:solidFill>
                          <a:effectLst/>
                          <a:uLnTx/>
                          <a:uFillTx/>
                          <a:latin typeface="+mj-lt"/>
                          <a:ea typeface="+mn-lt"/>
                          <a:cs typeface="Segoe UI"/>
                        </a:rPr>
                        <a:t>langkah di Unit 1 dengan masuk ke akun, sekarang lanjutkan ke Unit 2.</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51" name="Picture 50">
            <a:extLst>
              <a:ext uri="{FF2B5EF4-FFF2-40B4-BE49-F238E27FC236}">
                <a16:creationId xmlns:a16="http://schemas.microsoft.com/office/drawing/2014/main" id="{4835F986-3063-2C6B-A06B-2C2FC6D37AD9}"/>
              </a:ext>
              <a:ext uri="{C183D7F6-B498-43B3-948B-1728B52AA6E4}">
                <adec:decorative xmlns:adec="http://schemas.microsoft.com/office/drawing/2017/decorative" val="0"/>
              </a:ext>
            </a:extLst>
          </p:cNvPr>
          <p:cNvPicPr>
            <a:picLocks noChangeAspect="1"/>
          </p:cNvPicPr>
          <p:nvPr/>
        </p:nvPicPr>
        <p:blipFill>
          <a:blip r:embed="rId5"/>
          <a:srcRect/>
          <a:stretch/>
        </p:blipFill>
        <p:spPr>
          <a:xfrm>
            <a:off x="6158268" y="1628447"/>
            <a:ext cx="5188145" cy="4304149"/>
          </a:xfrm>
          <a:prstGeom prst="rect">
            <a:avLst/>
          </a:prstGeom>
          <a:effectLst>
            <a:outerShdw blurRad="127000" algn="ctr" rotWithShape="0">
              <a:prstClr val="black">
                <a:alpha val="10000"/>
              </a:prstClr>
            </a:outerShdw>
          </a:effectLst>
        </p:spPr>
      </p:pic>
      <p:sp>
        <p:nvSpPr>
          <p:cNvPr id="3" name="TextBox 2">
            <a:extLst>
              <a:ext uri="{FF2B5EF4-FFF2-40B4-BE49-F238E27FC236}">
                <a16:creationId xmlns:a16="http://schemas.microsoft.com/office/drawing/2014/main" id="{5F5CB61B-88E1-890C-66DE-5FF75B293493}"/>
              </a:ext>
            </a:extLst>
          </p:cNvPr>
          <p:cNvSpPr txBox="1"/>
          <p:nvPr/>
        </p:nvSpPr>
        <p:spPr>
          <a:xfrm>
            <a:off x="70572" y="6536267"/>
            <a:ext cx="3383490" cy="184666"/>
          </a:xfrm>
          <a:prstGeom prst="rect">
            <a:avLst/>
          </a:prstGeom>
          <a:noFill/>
        </p:spPr>
        <p:txBody>
          <a:bodyPr wrap="none" lIns="0" tIns="0" rIns="0" bIns="0" rtlCol="0">
            <a:spAutoFit/>
          </a:bodyPr>
          <a:lstStyle/>
          <a:p>
            <a:r>
              <a:rPr lang="id-ID" sz="1200">
                <a:effectLst/>
              </a:rPr>
              <a:t>© 2025 Microsoft Corporation. Hak cipta dilindungi undang-undang.</a:t>
            </a:r>
          </a:p>
        </p:txBody>
      </p:sp>
    </p:spTree>
    <p:extLst>
      <p:ext uri="{BB962C8B-B14F-4D97-AF65-F5344CB8AC3E}">
        <p14:creationId xmlns:p14="http://schemas.microsoft.com/office/powerpoint/2010/main" val="2106109587"/>
      </p:ext>
    </p:extLst>
  </p:cSld>
  <p:clrMapOvr>
    <a:masterClrMapping/>
  </p:clrMapOvr>
  <p:transition>
    <p:fade/>
  </p:transition>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Props1.xml><?xml version="1.0" encoding="utf-8"?>
<ds:datastoreItem xmlns:ds="http://schemas.openxmlformats.org/officeDocument/2006/customXml" ds:itemID="{350A3893-5A58-4FAD-A1B2-04FF4DE169B0}">
  <ds:schemaRefs>
    <ds:schemaRef ds:uri="http://schemas.microsoft.com/sharepoint/v3/contenttype/forms"/>
  </ds:schemaRefs>
</ds:datastoreItem>
</file>

<file path=customXml/itemProps2.xml><?xml version="1.0" encoding="utf-8"?>
<ds:datastoreItem xmlns:ds="http://schemas.openxmlformats.org/officeDocument/2006/customXml" ds:itemID="{D593F460-7849-4C65-A36F-BEC81DB1E693}"/>
</file>

<file path=customXml/itemProps3.xml><?xml version="1.0" encoding="utf-8"?>
<ds:datastoreItem xmlns:ds="http://schemas.openxmlformats.org/officeDocument/2006/customXml" ds:itemID="{4A6F50B6-9E89-4459-AA01-F8C9860A7020}">
  <ds:schemaRefs>
    <ds:schemaRef ds:uri="http://schemas.microsoft.com/office/2006/metadata/properties"/>
    <ds:schemaRef ds:uri="http://schemas.microsoft.com/office/infopath/2007/PartnerControls"/>
    <ds:schemaRef ds:uri="http://schemas.microsoft.com/sharepoint/v3"/>
    <ds:schemaRef ds:uri="aacecd50-dc2a-4aa9-8ab7-35c14aad326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3506</Words>
  <Application>Microsoft Office PowerPoint</Application>
  <PresentationFormat>Widescreen</PresentationFormat>
  <Paragraphs>403</Paragraphs>
  <Slides>32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Segoe UI Semibold (Headings)</vt:lpstr>
      <vt:lpstr>Arial</vt:lpstr>
      <vt:lpstr>Avenir Next LT Pro</vt:lpstr>
      <vt:lpstr>Consolas</vt:lpstr>
      <vt:lpstr>Segoe UI</vt:lpstr>
      <vt:lpstr>Segoe UI Light</vt:lpstr>
      <vt:lpstr>Segoe UI Semibold</vt:lpstr>
      <vt:lpstr>Wingdings</vt:lpstr>
      <vt:lpstr>Microsoft Learn_Off-White Template</vt:lpstr>
      <vt:lpstr>Microsoft Learn Spark possibility</vt:lpstr>
      <vt:lpstr>Microsoft</vt:lpstr>
      <vt:lpstr>Apa itu AI Generatif?</vt:lpstr>
      <vt:lpstr>Apa itu Microsoft Copilot?</vt:lpstr>
      <vt:lpstr>Bagaimana cara kerja Microsoft Copilot?</vt:lpstr>
      <vt:lpstr>Pedoman untuk perintah yang efektif</vt:lpstr>
      <vt:lpstr>Tentang Program: Merancang destinasi impian dengan AI </vt:lpstr>
      <vt:lpstr>Unit 1: Memulai</vt:lpstr>
      <vt:lpstr>Unit 1: Memulai   </vt:lpstr>
      <vt:lpstr>Unit 1: Memulai      </vt:lpstr>
      <vt:lpstr>Unit 2: Mendefinisikan ide Anda dan  menetapkan konteksnya.</vt:lpstr>
      <vt:lpstr>Unit 2: Membuat perintah berbasis peran  Anda sendiri untuk menentukan desainer pengalaman</vt:lpstr>
      <vt:lpstr>Unit 2: Membuat perintah berbasis peran  Anda sendiri untuk menentukan desainer pengalaman</vt:lpstr>
      <vt:lpstr>Unit 2: Apakah Anda pernah mendengar  kata Mad Libs®??</vt:lpstr>
      <vt:lpstr>Unit 2: Contoh perintah berbasis peran yang berbeda</vt:lpstr>
      <vt:lpstr>Unit 2: Mendefinisikan Ide Anda</vt:lpstr>
      <vt:lpstr>Unit 3: Membuat gambar hero Anda</vt:lpstr>
      <vt:lpstr>Kerjakan sendiri</vt:lpstr>
      <vt:lpstr>Bagikan hasil Anda</vt:lpstr>
      <vt:lpstr>Unit 4: Membuat Pintu Masuk yang Megah</vt:lpstr>
      <vt:lpstr>Unit 5: Memikirkan Berbagai Fitur Dalam Destinasi</vt:lpstr>
      <vt:lpstr>Kerjakan sendiri      </vt:lpstr>
      <vt:lpstr>Bagikan hasil Anda     </vt:lpstr>
      <vt:lpstr>Unit 6: Membuat Rencana Menu</vt:lpstr>
      <vt:lpstr>Unit 7: Memikirkan Konsep Suasana dan Musik</vt:lpstr>
      <vt:lpstr>Unit 8: Membuat Materi Pencitraan Merek</vt:lpstr>
      <vt:lpstr>Kerjakan sendiri  </vt:lpstr>
      <vt:lpstr>Tinjauan Proyek</vt:lpstr>
      <vt:lpstr>Uji pengetahuan</vt:lpstr>
      <vt:lpstr>Ringkasan</vt:lpstr>
      <vt:lpstr>Renungkan dan Kembangkan:  Perjalanan AI Anda Berlanjut!  </vt:lpstr>
      <vt:lpstr>Microsoft Learn Spark possibility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2025-02-14T21:31:54Z</dcterms:created>
  <dcterms:modified xsi:type="dcterms:W3CDTF">2025-03-13T07:46:30Z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